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71"/>
  </p:notesMasterIdLst>
  <p:sldIdLst>
    <p:sldId id="256" r:id="rId3"/>
    <p:sldId id="258" r:id="rId4"/>
    <p:sldId id="300" r:id="rId5"/>
    <p:sldId id="303" r:id="rId6"/>
    <p:sldId id="305" r:id="rId7"/>
    <p:sldId id="306" r:id="rId8"/>
    <p:sldId id="304" r:id="rId9"/>
    <p:sldId id="297" r:id="rId10"/>
    <p:sldId id="307" r:id="rId11"/>
    <p:sldId id="308" r:id="rId12"/>
    <p:sldId id="309" r:id="rId13"/>
    <p:sldId id="310" r:id="rId14"/>
    <p:sldId id="298" r:id="rId15"/>
    <p:sldId id="311" r:id="rId16"/>
    <p:sldId id="312" r:id="rId17"/>
    <p:sldId id="299" r:id="rId18"/>
    <p:sldId id="313" r:id="rId19"/>
    <p:sldId id="314" r:id="rId20"/>
    <p:sldId id="315" r:id="rId21"/>
    <p:sldId id="316" r:id="rId22"/>
    <p:sldId id="317" r:id="rId23"/>
    <p:sldId id="320" r:id="rId24"/>
    <p:sldId id="321" r:id="rId25"/>
    <p:sldId id="323" r:id="rId26"/>
    <p:sldId id="301" r:id="rId27"/>
    <p:sldId id="322" r:id="rId28"/>
    <p:sldId id="324" r:id="rId29"/>
    <p:sldId id="325" r:id="rId30"/>
    <p:sldId id="327" r:id="rId31"/>
    <p:sldId id="326" r:id="rId32"/>
    <p:sldId id="302" r:id="rId33"/>
    <p:sldId id="259"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 id="274" r:id="rId48"/>
    <p:sldId id="275" r:id="rId49"/>
    <p:sldId id="276" r:id="rId50"/>
    <p:sldId id="277" r:id="rId51"/>
    <p:sldId id="278" r:id="rId52"/>
    <p:sldId id="279" r:id="rId53"/>
    <p:sldId id="280" r:id="rId54"/>
    <p:sldId id="281" r:id="rId55"/>
    <p:sldId id="282" r:id="rId56"/>
    <p:sldId id="283" r:id="rId57"/>
    <p:sldId id="284" r:id="rId58"/>
    <p:sldId id="285" r:id="rId59"/>
    <p:sldId id="286" r:id="rId60"/>
    <p:sldId id="287" r:id="rId61"/>
    <p:sldId id="288" r:id="rId62"/>
    <p:sldId id="289" r:id="rId63"/>
    <p:sldId id="290" r:id="rId64"/>
    <p:sldId id="291" r:id="rId65"/>
    <p:sldId id="292" r:id="rId66"/>
    <p:sldId id="293" r:id="rId67"/>
    <p:sldId id="294" r:id="rId68"/>
    <p:sldId id="295" r:id="rId69"/>
    <p:sldId id="296" r:id="rId70"/>
  </p:sldIdLst>
  <p:sldSz cx="9144000" cy="5143500" type="screen16x9"/>
  <p:notesSz cx="6858000" cy="9144000"/>
  <p:embeddedFontLst>
    <p:embeddedFont>
      <p:font typeface="Amatic SC" panose="00000500000000000000" pitchFamily="2" charset="-79"/>
      <p:regular r:id="rId72"/>
      <p:bold r:id="rId73"/>
    </p:embeddedFont>
    <p:embeddedFont>
      <p:font typeface="Anaheim" panose="020B0604020202020204" charset="0"/>
      <p:regular r:id="rId74"/>
      <p:bold r:id="rId75"/>
    </p:embeddedFont>
    <p:embeddedFont>
      <p:font typeface="Bebas Neue" panose="020B0606020202050201" pitchFamily="34" charset="0"/>
      <p:regular r:id="rId76"/>
    </p:embeddedFont>
    <p:embeddedFont>
      <p:font typeface="Figtree" panose="020B0604020202020204" charset="0"/>
      <p:regular r:id="rId77"/>
      <p:bold r:id="rId78"/>
      <p:italic r:id="rId79"/>
      <p:boldItalic r:id="rId80"/>
    </p:embeddedFont>
    <p:embeddedFont>
      <p:font typeface="Proxima Nova" panose="020B0604020202020204" charset="0"/>
      <p:regular r:id="rId81"/>
      <p:bold r:id="rId82"/>
      <p:italic r:id="rId83"/>
      <p:boldItalic r:id="rId84"/>
    </p:embeddedFont>
    <p:embeddedFont>
      <p:font typeface="Raleway" pitchFamily="2" charset="0"/>
      <p:regular r:id="rId85"/>
      <p:bold r:id="rId86"/>
      <p:italic r:id="rId87"/>
      <p:boldItalic r:id="rId88"/>
    </p:embeddedFont>
    <p:embeddedFont>
      <p:font typeface="Roboto Medium" panose="02000000000000000000" pitchFamily="2" charset="0"/>
      <p:regular r:id="rId89"/>
      <p:bold r:id="rId90"/>
      <p:italic r:id="rId91"/>
      <p:boldItalic r:id="rId92"/>
    </p:embeddedFont>
    <p:embeddedFont>
      <p:font typeface="Schibsted Grotesk" panose="020B0604020202020204" charset="0"/>
      <p:regular r:id="rId93"/>
      <p:bold r:id="rId94"/>
      <p:italic r:id="rId95"/>
      <p:boldItalic r:id="rId96"/>
    </p:embeddedFont>
    <p:embeddedFont>
      <p:font typeface="Schibsted Grotesk SemiBold" panose="020B0604020202020204"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83838"/>
    <a:srgbClr val="000000"/>
    <a:srgbClr val="565656"/>
    <a:srgbClr val="27263D"/>
    <a:srgbClr val="BABABA"/>
    <a:srgbClr val="626262"/>
    <a:srgbClr val="EAEAEA"/>
    <a:srgbClr val="78797A"/>
    <a:srgbClr val="FFD5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2026" autoAdjust="0"/>
  </p:normalViewPr>
  <p:slideViewPr>
    <p:cSldViewPr snapToGrid="0">
      <p:cViewPr varScale="1">
        <p:scale>
          <a:sx n="93" d="100"/>
          <a:sy n="93" d="100"/>
        </p:scale>
        <p:origin x="1997"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3.fntdata"/><Relationship Id="rId89"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3.fntdata"/><Relationship Id="rId79" Type="http://schemas.openxmlformats.org/officeDocument/2006/relationships/font" Target="fonts/font8.fntdata"/><Relationship Id="rId102" Type="http://schemas.openxmlformats.org/officeDocument/2006/relationships/viewProps" Target="viewProps.xml"/><Relationship Id="rId5" Type="http://schemas.openxmlformats.org/officeDocument/2006/relationships/slide" Target="slides/slide3.xml"/><Relationship Id="rId90" Type="http://schemas.openxmlformats.org/officeDocument/2006/relationships/font" Target="fonts/font19.fntdata"/><Relationship Id="rId95" Type="http://schemas.openxmlformats.org/officeDocument/2006/relationships/font" Target="fonts/font2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9.fntdata"/><Relationship Id="rId85" Type="http://schemas.openxmlformats.org/officeDocument/2006/relationships/font" Target="fonts/font14.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font" Target="fonts/font17.fntdata"/><Relationship Id="rId91" Type="http://schemas.openxmlformats.org/officeDocument/2006/relationships/font" Target="fonts/font20.fntdata"/><Relationship Id="rId96"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94" Type="http://schemas.openxmlformats.org/officeDocument/2006/relationships/font" Target="fonts/font23.fntdata"/><Relationship Id="rId99" Type="http://schemas.openxmlformats.org/officeDocument/2006/relationships/font" Target="fonts/font28.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5.fntdata"/><Relationship Id="rId97" Type="http://schemas.openxmlformats.org/officeDocument/2006/relationships/font" Target="fonts/font26.fntdata"/><Relationship Id="rId10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notesMaster" Target="notesMasters/notesMaster1.xml"/><Relationship Id="rId92"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6.fntdata"/><Relationship Id="rId61" Type="http://schemas.openxmlformats.org/officeDocument/2006/relationships/slide" Target="slides/slide59.xml"/><Relationship Id="rId82"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6.fntdata"/><Relationship Id="rId100"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93" Type="http://schemas.openxmlformats.org/officeDocument/2006/relationships/font" Target="fonts/font22.fntdata"/><Relationship Id="rId98" Type="http://schemas.openxmlformats.org/officeDocument/2006/relationships/font" Target="fonts/font27.fntdata"/><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28.gif>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jpg>
</file>

<file path=ppt/media/image56.png>
</file>

<file path=ppt/media/image57.jp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gif>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6ECBDA3-77C5-7D26-5177-B45AF6DF50AB}"/>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67D39C56-F252-B7F3-9292-7D32898153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421CBEB-7B71-2493-0A75-0C86EF6FC4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3944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23C715E-5E17-655D-E6FF-B1E884461AD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C34A775-54FB-2570-0749-B24BDB5061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9DE40D5-02A4-C260-CE13-AE5204A11B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5061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99E34C17-2E21-410C-3672-2230068E747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67AC219F-760E-EAAA-F39A-F1DDE0F4F3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150C141-BCC0-1B40-2B5B-05C35C951D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77556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9211BC55-CA01-BBB7-8B87-43384FCE708E}"/>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D308FBC4-477B-BBBE-C1BB-AD11BBE8E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48603200-36AA-0DAF-827B-7BBA495EFF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351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3691745D-0DAA-432A-7747-16B00D664AF7}"/>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EB9D0AFC-5838-3BE8-E600-3A1BDFEEE7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9BB2BB39-5A93-67BA-9C3C-E0781C3409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10538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67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7A704CF3-FC61-7A95-73B1-DB16330B236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7EA4745-3CDB-756C-3CF5-C2E8FACAF4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2FCEDDC-BE1F-78BE-6835-E5B06D3437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7150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C0D2F05-2BB7-371F-170C-1778950ADB3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1B222C9-EBCF-F5F2-A97F-9735BB52B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8E2BBC9-3219-3725-56B6-88768FE01D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327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496E82E-D6DA-C4AC-C4D2-637D4041E927}"/>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5103874D-08FE-AFC1-24A7-B2F66D088D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2ABFF91-19BA-48FE-A0EF-9D65FACA24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547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7722659-67FB-FDED-B980-FD53625580DA}"/>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A89D14E7-18D2-6EDB-3A11-72BE45242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2C795A0-9432-0269-54DD-416C6D85A5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57167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9BE9883-DD38-E966-7284-D284660870A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343759E-C927-CEBF-6595-0E2475DC12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B09057D-4C6C-4919-4D06-499386F62B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96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7344D4F-7809-A42A-4E38-64ACC02DF93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15A484CE-A60A-834A-9458-5D6D5D965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44B77340-E1F8-BC3D-2248-8E8B533FC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019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275FC01-4F80-EC5F-8056-1A346A495EA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FC78030-4870-020B-D85C-101C78670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CED5214F-F47B-AACD-E7C1-5F9EA6FF6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3537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5ECF7B6-58A9-124F-DA26-4F007B12EDE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DBBDD43-A9D8-2397-D67D-2C79B7CFAB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E77FB84-BD92-37AF-9948-811940A1A4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840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98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54788D-9A2C-050D-E9E9-9E774361F3C1}"/>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2A5D516B-1093-0DB0-D752-29B788FB3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F4A97D1-CCF6-F10B-9F4A-FA6952BF4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82946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6CBF347-B081-180F-1556-A83764FC23C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D62FE501-6BC3-6B6B-6EAC-CB77DDCA6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38D62D7-14B6-83C0-55D6-4BA57FDD6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27925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E0AD7D2F-5F3B-1368-27A1-BCB23D76F03F}"/>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4184DA4D-7CA0-21C1-857D-988CE10105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FA4F5852-4534-BDFF-DE8A-2118491384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6176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49E480-4261-AAF9-9A14-8E55709749B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F66662A2-938F-E6B2-9E38-8641782279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1B4C0610-039C-3CF5-3E9A-7FEB6AD5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7567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645F050E-F859-0806-D69B-470D2C51D24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C6A48EDD-4CD0-A5AF-E599-CA67DCC82B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0A571650-A244-A505-7AC0-2B1F91C177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12961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7141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15ec5a52cd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15ec5a52cd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72b1845856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72b1845856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184d99d1a72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184d99d1a72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e85c8350b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e85c8350b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1e85c8350b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1e85c8350b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1e85c8350b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1e85c8350b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4"/>
        <p:cNvGrpSpPr/>
        <p:nvPr/>
      </p:nvGrpSpPr>
      <p:grpSpPr>
        <a:xfrm>
          <a:off x="0" y="0"/>
          <a:ext cx="0" cy="0"/>
          <a:chOff x="0" y="0"/>
          <a:chExt cx="0" cy="0"/>
        </a:xfrm>
      </p:grpSpPr>
      <p:sp>
        <p:nvSpPr>
          <p:cNvPr id="1675" name="Google Shape;1675;g287d836b769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6" name="Google Shape;1676;g287d836b769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287d836b769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287d836b769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287d836b769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287d836b769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g287d836b769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4" name="Google Shape;1704;g287d836b769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8"/>
        <p:cNvGrpSpPr/>
        <p:nvPr/>
      </p:nvGrpSpPr>
      <p:grpSpPr>
        <a:xfrm>
          <a:off x="0" y="0"/>
          <a:ext cx="0" cy="0"/>
          <a:chOff x="0" y="0"/>
          <a:chExt cx="0" cy="0"/>
        </a:xfrm>
      </p:grpSpPr>
      <p:sp>
        <p:nvSpPr>
          <p:cNvPr id="1719" name="Google Shape;1719;g287d836b769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0" name="Google Shape;1720;g287d836b769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287d836b769_2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287d836b769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9"/>
        <p:cNvGrpSpPr/>
        <p:nvPr/>
      </p:nvGrpSpPr>
      <p:grpSpPr>
        <a:xfrm>
          <a:off x="0" y="0"/>
          <a:ext cx="0" cy="0"/>
          <a:chOff x="0" y="0"/>
          <a:chExt cx="0" cy="0"/>
        </a:xfrm>
      </p:grpSpPr>
      <p:sp>
        <p:nvSpPr>
          <p:cNvPr id="7970" name="Google Shape;7970;g287d836b769_2_6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1" name="Google Shape;7971;g287d836b769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6"/>
        <p:cNvGrpSpPr/>
        <p:nvPr/>
      </p:nvGrpSpPr>
      <p:grpSpPr>
        <a:xfrm>
          <a:off x="0" y="0"/>
          <a:ext cx="0" cy="0"/>
          <a:chOff x="0" y="0"/>
          <a:chExt cx="0" cy="0"/>
        </a:xfrm>
      </p:grpSpPr>
      <p:sp>
        <p:nvSpPr>
          <p:cNvPr id="8397" name="Google Shape;8397;g287d836b769_2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8" name="Google Shape;8398;g287d836b769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9"/>
        <p:cNvGrpSpPr/>
        <p:nvPr/>
      </p:nvGrpSpPr>
      <p:grpSpPr>
        <a:xfrm>
          <a:off x="0" y="0"/>
          <a:ext cx="0" cy="0"/>
          <a:chOff x="0" y="0"/>
          <a:chExt cx="0" cy="0"/>
        </a:xfrm>
      </p:grpSpPr>
      <p:sp>
        <p:nvSpPr>
          <p:cNvPr id="8560" name="Google Shape;8560;g287d836b769_2_6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1" name="Google Shape;8561;g287d836b769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0B802B7E-3298-F6BC-7239-4FBC5BD372F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D045DAB9-38AB-0560-56D9-8D3229E05E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9BB05E10-D0E8-2827-7C2F-6271C8495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838468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1"/>
        <p:cNvGrpSpPr/>
        <p:nvPr/>
      </p:nvGrpSpPr>
      <p:grpSpPr>
        <a:xfrm>
          <a:off x="0" y="0"/>
          <a:ext cx="0" cy="0"/>
          <a:chOff x="0" y="0"/>
          <a:chExt cx="0" cy="0"/>
        </a:xfrm>
      </p:grpSpPr>
      <p:sp>
        <p:nvSpPr>
          <p:cNvPr id="8962" name="Google Shape;8962;g287d836b769_2_7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3" name="Google Shape;8963;g287d836b769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2"/>
        <p:cNvGrpSpPr/>
        <p:nvPr/>
      </p:nvGrpSpPr>
      <p:grpSpPr>
        <a:xfrm>
          <a:off x="0" y="0"/>
          <a:ext cx="0" cy="0"/>
          <a:chOff x="0" y="0"/>
          <a:chExt cx="0" cy="0"/>
        </a:xfrm>
      </p:grpSpPr>
      <p:sp>
        <p:nvSpPr>
          <p:cNvPr id="9333" name="Google Shape;9333;g287d836b769_2_7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4" name="Google Shape;9334;g287d836b769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1"/>
        <p:cNvGrpSpPr/>
        <p:nvPr/>
      </p:nvGrpSpPr>
      <p:grpSpPr>
        <a:xfrm>
          <a:off x="0" y="0"/>
          <a:ext cx="0" cy="0"/>
          <a:chOff x="0" y="0"/>
          <a:chExt cx="0" cy="0"/>
        </a:xfrm>
      </p:grpSpPr>
      <p:sp>
        <p:nvSpPr>
          <p:cNvPr id="9722" name="Google Shape;9722;g287d836b769_2_80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3" name="Google Shape;9723;g287d836b769_2_8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2"/>
        <p:cNvGrpSpPr/>
        <p:nvPr/>
      </p:nvGrpSpPr>
      <p:grpSpPr>
        <a:xfrm>
          <a:off x="0" y="0"/>
          <a:ext cx="0" cy="0"/>
          <a:chOff x="0" y="0"/>
          <a:chExt cx="0" cy="0"/>
        </a:xfrm>
      </p:grpSpPr>
      <p:sp>
        <p:nvSpPr>
          <p:cNvPr id="10153" name="Google Shape;10153;g287d836b769_2_8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4" name="Google Shape;10154;g287d836b769_2_8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5"/>
        <p:cNvGrpSpPr/>
        <p:nvPr/>
      </p:nvGrpSpPr>
      <p:grpSpPr>
        <a:xfrm>
          <a:off x="0" y="0"/>
          <a:ext cx="0" cy="0"/>
          <a:chOff x="0" y="0"/>
          <a:chExt cx="0" cy="0"/>
        </a:xfrm>
      </p:grpSpPr>
      <p:sp>
        <p:nvSpPr>
          <p:cNvPr id="10946" name="Google Shape;10946;g287d836b769_2_9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7" name="Google Shape;10947;g287d836b769_2_9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6"/>
        <p:cNvGrpSpPr/>
        <p:nvPr/>
      </p:nvGrpSpPr>
      <p:grpSpPr>
        <a:xfrm>
          <a:off x="0" y="0"/>
          <a:ext cx="0" cy="0"/>
          <a:chOff x="0" y="0"/>
          <a:chExt cx="0" cy="0"/>
        </a:xfrm>
      </p:grpSpPr>
      <p:sp>
        <p:nvSpPr>
          <p:cNvPr id="11687" name="Google Shape;11687;g287d836b769_2_10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8" name="Google Shape;11688;g287d836b769_2_10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9"/>
        <p:cNvGrpSpPr/>
        <p:nvPr/>
      </p:nvGrpSpPr>
      <p:grpSpPr>
        <a:xfrm>
          <a:off x="0" y="0"/>
          <a:ext cx="0" cy="0"/>
          <a:chOff x="0" y="0"/>
          <a:chExt cx="0" cy="0"/>
        </a:xfrm>
      </p:grpSpPr>
      <p:sp>
        <p:nvSpPr>
          <p:cNvPr id="12380" name="Google Shape;12380;g287d836b769_2_10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1" name="Google Shape;12381;g287d836b769_2_10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1"/>
        <p:cNvGrpSpPr/>
        <p:nvPr/>
      </p:nvGrpSpPr>
      <p:grpSpPr>
        <a:xfrm>
          <a:off x="0" y="0"/>
          <a:ext cx="0" cy="0"/>
          <a:chOff x="0" y="0"/>
          <a:chExt cx="0" cy="0"/>
        </a:xfrm>
      </p:grpSpPr>
      <p:sp>
        <p:nvSpPr>
          <p:cNvPr id="12682" name="Google Shape;12682;g287d836b769_2_11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3" name="Google Shape;12683;g287d836b769_2_11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1"/>
        <p:cNvGrpSpPr/>
        <p:nvPr/>
      </p:nvGrpSpPr>
      <p:grpSpPr>
        <a:xfrm>
          <a:off x="0" y="0"/>
          <a:ext cx="0" cy="0"/>
          <a:chOff x="0" y="0"/>
          <a:chExt cx="0" cy="0"/>
        </a:xfrm>
      </p:grpSpPr>
      <p:sp>
        <p:nvSpPr>
          <p:cNvPr id="13322" name="Google Shape;13322;g287d836b769_2_13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3" name="Google Shape;13323;g287d836b769_2_13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AE0494E-1A3C-D917-8F3D-5868741BD905}"/>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E8A781A8-D6AF-5380-A65B-F331B99778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E2C8A29-A611-193F-9E8D-AE0328440A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513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C5256FBB-62D4-75F7-0C6D-5107F375E08C}"/>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9A82913A-7845-B701-3778-E6F5155C43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8282B922-DAE0-3F67-C4EC-A94B369803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88614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a:alphaModFix/>
            </a:blip>
            <a:srcRect l="36134"/>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a:alphaModFix amt="50000"/>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a:alphaModFix amt="49000"/>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a:alphaModFix/>
            </a:blip>
            <a:srcRect t="13636" r="42079"/>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3">
              <a:alphaModFix/>
            </a:blip>
            <a:srcRect l="74793" b="34197"/>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a:alphaModFix amt="50000"/>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a:alphaModFix/>
            </a:blip>
            <a:srcRect l="15131" t="33757"/>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a:alphaModFix amt="48000"/>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58"/>
        <p:cNvGrpSpPr/>
        <p:nvPr/>
      </p:nvGrpSpPr>
      <p:grpSpPr>
        <a:xfrm>
          <a:off x="0" y="0"/>
          <a:ext cx="0" cy="0"/>
          <a:chOff x="0" y="0"/>
          <a:chExt cx="0" cy="0"/>
        </a:xfrm>
      </p:grpSpPr>
      <p:pic>
        <p:nvPicPr>
          <p:cNvPr id="359" name="Google Shape;359;p16"/>
          <p:cNvPicPr preferRelativeResize="0"/>
          <p:nvPr/>
        </p:nvPicPr>
        <p:blipFill>
          <a:blip r:embed="rId2">
            <a:alphaModFix amt="49000"/>
          </a:blip>
          <a:stretch>
            <a:fillRect/>
          </a:stretch>
        </p:blipFill>
        <p:spPr>
          <a:xfrm>
            <a:off x="-1" y="0"/>
            <a:ext cx="9143998" cy="5143500"/>
          </a:xfrm>
          <a:prstGeom prst="rect">
            <a:avLst/>
          </a:prstGeom>
          <a:noFill/>
          <a:ln>
            <a:noFill/>
          </a:ln>
        </p:spPr>
      </p:pic>
      <p:sp>
        <p:nvSpPr>
          <p:cNvPr id="360" name="Google Shape;3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1" name="Google Shape;361;p16"/>
          <p:cNvSpPr txBox="1">
            <a:spLocks noGrp="1"/>
          </p:cNvSpPr>
          <p:nvPr>
            <p:ph type="subTitle" idx="1"/>
          </p:nvPr>
        </p:nvSpPr>
        <p:spPr>
          <a:xfrm>
            <a:off x="1325963" y="1672700"/>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2" name="Google Shape;362;p16"/>
          <p:cNvSpPr txBox="1">
            <a:spLocks noGrp="1"/>
          </p:cNvSpPr>
          <p:nvPr>
            <p:ph type="subTitle" idx="2"/>
          </p:nvPr>
        </p:nvSpPr>
        <p:spPr>
          <a:xfrm>
            <a:off x="5047835" y="1672700"/>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3" name="Google Shape;363;p16"/>
          <p:cNvSpPr txBox="1">
            <a:spLocks noGrp="1"/>
          </p:cNvSpPr>
          <p:nvPr>
            <p:ph type="subTitle" idx="3"/>
          </p:nvPr>
        </p:nvSpPr>
        <p:spPr>
          <a:xfrm>
            <a:off x="1325963" y="3333275"/>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4" name="Google Shape;364;p16"/>
          <p:cNvSpPr txBox="1">
            <a:spLocks noGrp="1"/>
          </p:cNvSpPr>
          <p:nvPr>
            <p:ph type="subTitle" idx="4"/>
          </p:nvPr>
        </p:nvSpPr>
        <p:spPr>
          <a:xfrm>
            <a:off x="5047834" y="3333275"/>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5" name="Google Shape;365;p16"/>
          <p:cNvSpPr txBox="1">
            <a:spLocks noGrp="1"/>
          </p:cNvSpPr>
          <p:nvPr>
            <p:ph type="subTitle" idx="5"/>
          </p:nvPr>
        </p:nvSpPr>
        <p:spPr>
          <a:xfrm>
            <a:off x="1325963" y="137935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6" name="Google Shape;366;p16"/>
          <p:cNvSpPr txBox="1">
            <a:spLocks noGrp="1"/>
          </p:cNvSpPr>
          <p:nvPr>
            <p:ph type="subTitle" idx="6"/>
          </p:nvPr>
        </p:nvSpPr>
        <p:spPr>
          <a:xfrm>
            <a:off x="1325963" y="304000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7" name="Google Shape;367;p16"/>
          <p:cNvSpPr txBox="1">
            <a:spLocks noGrp="1"/>
          </p:cNvSpPr>
          <p:nvPr>
            <p:ph type="subTitle" idx="7"/>
          </p:nvPr>
        </p:nvSpPr>
        <p:spPr>
          <a:xfrm>
            <a:off x="5047809" y="137935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8" name="Google Shape;368;p16"/>
          <p:cNvSpPr txBox="1">
            <a:spLocks noGrp="1"/>
          </p:cNvSpPr>
          <p:nvPr>
            <p:ph type="subTitle" idx="8"/>
          </p:nvPr>
        </p:nvSpPr>
        <p:spPr>
          <a:xfrm>
            <a:off x="5047809" y="304000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69" name="Google Shape;369;p16"/>
          <p:cNvGrpSpPr/>
          <p:nvPr/>
        </p:nvGrpSpPr>
        <p:grpSpPr>
          <a:xfrm>
            <a:off x="-705407" y="95075"/>
            <a:ext cx="9742732" cy="4946500"/>
            <a:chOff x="-705407" y="95075"/>
            <a:chExt cx="9742732" cy="4946500"/>
          </a:xfrm>
        </p:grpSpPr>
        <p:grpSp>
          <p:nvGrpSpPr>
            <p:cNvPr id="370" name="Google Shape;370;p16"/>
            <p:cNvGrpSpPr/>
            <p:nvPr/>
          </p:nvGrpSpPr>
          <p:grpSpPr>
            <a:xfrm>
              <a:off x="-705407" y="95075"/>
              <a:ext cx="2837246" cy="444419"/>
              <a:chOff x="4355200" y="2754425"/>
              <a:chExt cx="1977175" cy="309700"/>
            </a:xfrm>
          </p:grpSpPr>
          <p:sp>
            <p:nvSpPr>
              <p:cNvPr id="371" name="Google Shape;371;p16"/>
              <p:cNvSpPr/>
              <p:nvPr/>
            </p:nvSpPr>
            <p:spPr>
              <a:xfrm>
                <a:off x="4355200" y="2762025"/>
                <a:ext cx="1907825" cy="302100"/>
              </a:xfrm>
              <a:custGeom>
                <a:avLst/>
                <a:gdLst/>
                <a:ahLst/>
                <a:cxnLst/>
                <a:rect l="l" t="t" r="r" b="b"/>
                <a:pathLst>
                  <a:path w="76313" h="12084" extrusionOk="0">
                    <a:moveTo>
                      <a:pt x="41822" y="0"/>
                    </a:moveTo>
                    <a:lnTo>
                      <a:pt x="37181" y="4639"/>
                    </a:lnTo>
                    <a:lnTo>
                      <a:pt x="1" y="4639"/>
                    </a:lnTo>
                    <a:lnTo>
                      <a:pt x="1" y="5243"/>
                    </a:lnTo>
                    <a:lnTo>
                      <a:pt x="37431" y="5243"/>
                    </a:lnTo>
                    <a:lnTo>
                      <a:pt x="42072" y="603"/>
                    </a:lnTo>
                    <a:lnTo>
                      <a:pt x="52129" y="603"/>
                    </a:lnTo>
                    <a:lnTo>
                      <a:pt x="63610" y="12084"/>
                    </a:lnTo>
                    <a:lnTo>
                      <a:pt x="76313" y="12084"/>
                    </a:lnTo>
                    <a:lnTo>
                      <a:pt x="76313" y="11481"/>
                    </a:lnTo>
                    <a:lnTo>
                      <a:pt x="63860" y="11481"/>
                    </a:lnTo>
                    <a:lnTo>
                      <a:pt x="52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4538575" y="2873150"/>
                <a:ext cx="1793800" cy="116350"/>
              </a:xfrm>
              <a:custGeom>
                <a:avLst/>
                <a:gdLst/>
                <a:ahLst/>
                <a:cxnLst/>
                <a:rect l="l" t="t" r="r" b="b"/>
                <a:pathLst>
                  <a:path w="71752" h="4654" extrusionOk="0">
                    <a:moveTo>
                      <a:pt x="64934" y="1"/>
                    </a:moveTo>
                    <a:lnTo>
                      <a:pt x="60584" y="4351"/>
                    </a:lnTo>
                    <a:lnTo>
                      <a:pt x="1" y="4351"/>
                    </a:lnTo>
                    <a:lnTo>
                      <a:pt x="1" y="4654"/>
                    </a:lnTo>
                    <a:lnTo>
                      <a:pt x="60709" y="4654"/>
                    </a:lnTo>
                    <a:lnTo>
                      <a:pt x="65059" y="301"/>
                    </a:lnTo>
                    <a:lnTo>
                      <a:pt x="71752" y="301"/>
                    </a:lnTo>
                    <a:lnTo>
                      <a:pt x="71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5417000" y="2895175"/>
                <a:ext cx="31000" cy="35825"/>
              </a:xfrm>
              <a:custGeom>
                <a:avLst/>
                <a:gdLst/>
                <a:ahLst/>
                <a:cxnLst/>
                <a:rect l="l" t="t" r="r" b="b"/>
                <a:pathLst>
                  <a:path w="1240" h="1433" extrusionOk="0">
                    <a:moveTo>
                      <a:pt x="0" y="0"/>
                    </a:moveTo>
                    <a:lnTo>
                      <a:pt x="0" y="1432"/>
                    </a:lnTo>
                    <a:lnTo>
                      <a:pt x="1239"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p:nvPr/>
            </p:nvSpPr>
            <p:spPr>
              <a:xfrm>
                <a:off x="5458275" y="2895175"/>
                <a:ext cx="31000" cy="35825"/>
              </a:xfrm>
              <a:custGeom>
                <a:avLst/>
                <a:gdLst/>
                <a:ahLst/>
                <a:cxnLst/>
                <a:rect l="l" t="t" r="r" b="b"/>
                <a:pathLst>
                  <a:path w="1240" h="1433" extrusionOk="0">
                    <a:moveTo>
                      <a:pt x="0" y="0"/>
                    </a:moveTo>
                    <a:lnTo>
                      <a:pt x="0" y="1432"/>
                    </a:lnTo>
                    <a:lnTo>
                      <a:pt x="1240"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5499550" y="2895175"/>
                <a:ext cx="31050" cy="35825"/>
              </a:xfrm>
              <a:custGeom>
                <a:avLst/>
                <a:gdLst/>
                <a:ahLst/>
                <a:cxnLst/>
                <a:rect l="l" t="t" r="r" b="b"/>
                <a:pathLst>
                  <a:path w="1242" h="1433" extrusionOk="0">
                    <a:moveTo>
                      <a:pt x="1" y="0"/>
                    </a:moveTo>
                    <a:lnTo>
                      <a:pt x="1" y="1432"/>
                    </a:lnTo>
                    <a:lnTo>
                      <a:pt x="1241"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5540850" y="2895175"/>
                <a:ext cx="31025" cy="35825"/>
              </a:xfrm>
              <a:custGeom>
                <a:avLst/>
                <a:gdLst/>
                <a:ahLst/>
                <a:cxnLst/>
                <a:rect l="l" t="t" r="r" b="b"/>
                <a:pathLst>
                  <a:path w="1241" h="1433" extrusionOk="0">
                    <a:moveTo>
                      <a:pt x="0" y="0"/>
                    </a:moveTo>
                    <a:lnTo>
                      <a:pt x="0" y="1432"/>
                    </a:lnTo>
                    <a:lnTo>
                      <a:pt x="1241"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5582150" y="2895175"/>
                <a:ext cx="31000" cy="35825"/>
              </a:xfrm>
              <a:custGeom>
                <a:avLst/>
                <a:gdLst/>
                <a:ahLst/>
                <a:cxnLst/>
                <a:rect l="l" t="t" r="r" b="b"/>
                <a:pathLst>
                  <a:path w="1240" h="1433" extrusionOk="0">
                    <a:moveTo>
                      <a:pt x="1" y="0"/>
                    </a:moveTo>
                    <a:lnTo>
                      <a:pt x="1" y="1432"/>
                    </a:lnTo>
                    <a:lnTo>
                      <a:pt x="1240"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4983750" y="2754425"/>
                <a:ext cx="91900" cy="91875"/>
              </a:xfrm>
              <a:custGeom>
                <a:avLst/>
                <a:gdLst/>
                <a:ahLst/>
                <a:cxnLst/>
                <a:rect l="l" t="t" r="r" b="b"/>
                <a:pathLst>
                  <a:path w="3676" h="3675" extrusionOk="0">
                    <a:moveTo>
                      <a:pt x="1838" y="303"/>
                    </a:moveTo>
                    <a:cubicBezTo>
                      <a:pt x="2685" y="303"/>
                      <a:pt x="3374" y="990"/>
                      <a:pt x="3374" y="1838"/>
                    </a:cubicBezTo>
                    <a:cubicBezTo>
                      <a:pt x="3374" y="2685"/>
                      <a:pt x="2685" y="3375"/>
                      <a:pt x="1838" y="3375"/>
                    </a:cubicBezTo>
                    <a:cubicBezTo>
                      <a:pt x="992" y="3375"/>
                      <a:pt x="303" y="2685"/>
                      <a:pt x="303" y="1838"/>
                    </a:cubicBezTo>
                    <a:cubicBezTo>
                      <a:pt x="303" y="991"/>
                      <a:pt x="992" y="303"/>
                      <a:pt x="1838" y="303"/>
                    </a:cubicBezTo>
                    <a:close/>
                    <a:moveTo>
                      <a:pt x="1838" y="0"/>
                    </a:moveTo>
                    <a:cubicBezTo>
                      <a:pt x="825" y="0"/>
                      <a:pt x="1" y="825"/>
                      <a:pt x="1" y="1837"/>
                    </a:cubicBezTo>
                    <a:cubicBezTo>
                      <a:pt x="1" y="2851"/>
                      <a:pt x="826" y="3675"/>
                      <a:pt x="1838" y="3675"/>
                    </a:cubicBezTo>
                    <a:cubicBezTo>
                      <a:pt x="2853" y="3675"/>
                      <a:pt x="3675" y="2851"/>
                      <a:pt x="3675" y="1837"/>
                    </a:cubicBezTo>
                    <a:cubicBezTo>
                      <a:pt x="3675" y="823"/>
                      <a:pt x="2851" y="0"/>
                      <a:pt x="1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5118950" y="2774950"/>
                <a:ext cx="50850" cy="50850"/>
              </a:xfrm>
              <a:custGeom>
                <a:avLst/>
                <a:gdLst/>
                <a:ahLst/>
                <a:cxnLst/>
                <a:rect l="l" t="t" r="r" b="b"/>
                <a:pathLst>
                  <a:path w="2034" h="2034" extrusionOk="0">
                    <a:moveTo>
                      <a:pt x="1017" y="301"/>
                    </a:moveTo>
                    <a:cubicBezTo>
                      <a:pt x="1412" y="301"/>
                      <a:pt x="1732" y="622"/>
                      <a:pt x="1732" y="1016"/>
                    </a:cubicBezTo>
                    <a:cubicBezTo>
                      <a:pt x="1732" y="1410"/>
                      <a:pt x="1412" y="1731"/>
                      <a:pt x="1017" y="1731"/>
                    </a:cubicBezTo>
                    <a:cubicBezTo>
                      <a:pt x="623" y="1731"/>
                      <a:pt x="303" y="1410"/>
                      <a:pt x="303" y="1016"/>
                    </a:cubicBezTo>
                    <a:cubicBezTo>
                      <a:pt x="303" y="622"/>
                      <a:pt x="623" y="301"/>
                      <a:pt x="1017" y="301"/>
                    </a:cubicBezTo>
                    <a:close/>
                    <a:moveTo>
                      <a:pt x="1017" y="1"/>
                    </a:moveTo>
                    <a:cubicBezTo>
                      <a:pt x="457" y="1"/>
                      <a:pt x="0" y="457"/>
                      <a:pt x="0" y="1017"/>
                    </a:cubicBezTo>
                    <a:cubicBezTo>
                      <a:pt x="0" y="1577"/>
                      <a:pt x="457" y="2034"/>
                      <a:pt x="1017" y="2034"/>
                    </a:cubicBezTo>
                    <a:cubicBezTo>
                      <a:pt x="1577" y="2034"/>
                      <a:pt x="2033" y="1577"/>
                      <a:pt x="2033" y="1017"/>
                    </a:cubicBezTo>
                    <a:cubicBezTo>
                      <a:pt x="2033" y="456"/>
                      <a:pt x="1577"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6"/>
            <p:cNvGrpSpPr/>
            <p:nvPr/>
          </p:nvGrpSpPr>
          <p:grpSpPr>
            <a:xfrm flipH="1">
              <a:off x="7415125" y="4604000"/>
              <a:ext cx="1622200" cy="437575"/>
              <a:chOff x="3109550" y="3432375"/>
              <a:chExt cx="1622200" cy="437575"/>
            </a:xfrm>
          </p:grpSpPr>
          <p:sp>
            <p:nvSpPr>
              <p:cNvPr id="381" name="Google Shape;381;p16"/>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6"/>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a:alphaModFix amt="50000"/>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439"/>
        <p:cNvGrpSpPr/>
        <p:nvPr/>
      </p:nvGrpSpPr>
      <p:grpSpPr>
        <a:xfrm>
          <a:off x="0" y="0"/>
          <a:ext cx="0" cy="0"/>
          <a:chOff x="0" y="0"/>
          <a:chExt cx="0" cy="0"/>
        </a:xfrm>
      </p:grpSpPr>
      <p:pic>
        <p:nvPicPr>
          <p:cNvPr id="440" name="Google Shape;440;p18"/>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sp>
        <p:nvSpPr>
          <p:cNvPr id="441" name="Google Shape;44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42" name="Google Shape;442;p18"/>
          <p:cNvGrpSpPr/>
          <p:nvPr/>
        </p:nvGrpSpPr>
        <p:grpSpPr>
          <a:xfrm>
            <a:off x="130659" y="309656"/>
            <a:ext cx="8900286" cy="4910068"/>
            <a:chOff x="130659" y="309656"/>
            <a:chExt cx="8900286" cy="4910068"/>
          </a:xfrm>
        </p:grpSpPr>
        <p:grpSp>
          <p:nvGrpSpPr>
            <p:cNvPr id="443" name="Google Shape;443;p18"/>
            <p:cNvGrpSpPr/>
            <p:nvPr/>
          </p:nvGrpSpPr>
          <p:grpSpPr>
            <a:xfrm>
              <a:off x="130659" y="309656"/>
              <a:ext cx="1165116" cy="459680"/>
              <a:chOff x="1442275" y="2891575"/>
              <a:chExt cx="1370725" cy="540800"/>
            </a:xfrm>
          </p:grpSpPr>
          <p:sp>
            <p:nvSpPr>
              <p:cNvPr id="444" name="Google Shape;444;p18"/>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8"/>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8"/>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8"/>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8"/>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8"/>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8"/>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8"/>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8"/>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8"/>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8"/>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18"/>
            <p:cNvGrpSpPr/>
            <p:nvPr/>
          </p:nvGrpSpPr>
          <p:grpSpPr>
            <a:xfrm rot="-5400000">
              <a:off x="7589864" y="3778642"/>
              <a:ext cx="2454188" cy="427974"/>
              <a:chOff x="4249200" y="1851850"/>
              <a:chExt cx="2083175" cy="363275"/>
            </a:xfrm>
          </p:grpSpPr>
          <p:sp>
            <p:nvSpPr>
              <p:cNvPr id="459" name="Google Shape;459;p18"/>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8"/>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8"/>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8"/>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8"/>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8"/>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8"/>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66"/>
        <p:cNvGrpSpPr/>
        <p:nvPr/>
      </p:nvGrpSpPr>
      <p:grpSpPr>
        <a:xfrm>
          <a:off x="0" y="0"/>
          <a:ext cx="0" cy="0"/>
          <a:chOff x="0" y="0"/>
          <a:chExt cx="0" cy="0"/>
        </a:xfrm>
      </p:grpSpPr>
      <p:pic>
        <p:nvPicPr>
          <p:cNvPr id="467" name="Google Shape;467;p19"/>
          <p:cNvPicPr preferRelativeResize="0"/>
          <p:nvPr/>
        </p:nvPicPr>
        <p:blipFill>
          <a:blip r:embed="rId2">
            <a:alphaModFix amt="51000"/>
          </a:blip>
          <a:stretch>
            <a:fillRect/>
          </a:stretch>
        </p:blipFill>
        <p:spPr>
          <a:xfrm flipH="1">
            <a:off x="-1" y="0"/>
            <a:ext cx="9143998" cy="5143500"/>
          </a:xfrm>
          <a:prstGeom prst="rect">
            <a:avLst/>
          </a:prstGeom>
          <a:noFill/>
          <a:ln>
            <a:noFill/>
          </a:ln>
        </p:spPr>
      </p:pic>
      <p:sp>
        <p:nvSpPr>
          <p:cNvPr id="468" name="Google Shape;46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69" name="Google Shape;469;p19"/>
          <p:cNvGrpSpPr/>
          <p:nvPr/>
        </p:nvGrpSpPr>
        <p:grpSpPr>
          <a:xfrm rot="5400000">
            <a:off x="7605912" y="1048130"/>
            <a:ext cx="2383645" cy="287406"/>
            <a:chOff x="4285100" y="1725050"/>
            <a:chExt cx="1548425" cy="186700"/>
          </a:xfrm>
        </p:grpSpPr>
        <p:sp>
          <p:nvSpPr>
            <p:cNvPr id="470" name="Google Shape;470;p19"/>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9"/>
          <p:cNvGrpSpPr/>
          <p:nvPr/>
        </p:nvGrpSpPr>
        <p:grpSpPr>
          <a:xfrm>
            <a:off x="130125" y="4604000"/>
            <a:ext cx="1622200" cy="437575"/>
            <a:chOff x="3109550" y="3432375"/>
            <a:chExt cx="1622200" cy="437575"/>
          </a:xfrm>
        </p:grpSpPr>
        <p:sp>
          <p:nvSpPr>
            <p:cNvPr id="476" name="Google Shape;476;p19"/>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85"/>
        <p:cNvGrpSpPr/>
        <p:nvPr/>
      </p:nvGrpSpPr>
      <p:grpSpPr>
        <a:xfrm>
          <a:off x="0" y="0"/>
          <a:ext cx="0" cy="0"/>
          <a:chOff x="0" y="0"/>
          <a:chExt cx="0" cy="0"/>
        </a:xfrm>
      </p:grpSpPr>
      <p:pic>
        <p:nvPicPr>
          <p:cNvPr id="486" name="Google Shape;486;p20"/>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sp>
        <p:nvSpPr>
          <p:cNvPr id="487" name="Google Shape;48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88" name="Google Shape;488;p20"/>
          <p:cNvGrpSpPr/>
          <p:nvPr/>
        </p:nvGrpSpPr>
        <p:grpSpPr>
          <a:xfrm>
            <a:off x="-76200" y="51338"/>
            <a:ext cx="9140088" cy="5042738"/>
            <a:chOff x="-76200" y="51338"/>
            <a:chExt cx="9140088" cy="5042738"/>
          </a:xfrm>
        </p:grpSpPr>
        <p:grpSp>
          <p:nvGrpSpPr>
            <p:cNvPr id="489" name="Google Shape;489;p20"/>
            <p:cNvGrpSpPr/>
            <p:nvPr/>
          </p:nvGrpSpPr>
          <p:grpSpPr>
            <a:xfrm rot="5400000">
              <a:off x="7611325" y="959250"/>
              <a:ext cx="2360475" cy="544650"/>
              <a:chOff x="1492450" y="1911750"/>
              <a:chExt cx="2360475" cy="544650"/>
            </a:xfrm>
          </p:grpSpPr>
          <p:sp>
            <p:nvSpPr>
              <p:cNvPr id="490" name="Google Shape;490;p20"/>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0"/>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0"/>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0"/>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0"/>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0"/>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0"/>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0"/>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0"/>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0"/>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0"/>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20"/>
            <p:cNvGrpSpPr/>
            <p:nvPr/>
          </p:nvGrpSpPr>
          <p:grpSpPr>
            <a:xfrm>
              <a:off x="-76200" y="4604000"/>
              <a:ext cx="2083175" cy="490075"/>
              <a:chOff x="4249200" y="1725050"/>
              <a:chExt cx="2083175" cy="490075"/>
            </a:xfrm>
          </p:grpSpPr>
          <p:sp>
            <p:nvSpPr>
              <p:cNvPr id="520" name="Google Shape;520;p20"/>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a:alphaModFix/>
            </a:blip>
            <a:srcRect l="45773" t="28387"/>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0_1_1_1">
    <p:spTree>
      <p:nvGrpSpPr>
        <p:cNvPr id="1" name="Shape 532"/>
        <p:cNvGrpSpPr/>
        <p:nvPr/>
      </p:nvGrpSpPr>
      <p:grpSpPr>
        <a:xfrm>
          <a:off x="0" y="0"/>
          <a:ext cx="0" cy="0"/>
          <a:chOff x="0" y="0"/>
          <a:chExt cx="0" cy="0"/>
        </a:xfrm>
      </p:grpSpPr>
      <p:pic>
        <p:nvPicPr>
          <p:cNvPr id="533" name="Google Shape;533;p21"/>
          <p:cNvPicPr preferRelativeResize="0"/>
          <p:nvPr/>
        </p:nvPicPr>
        <p:blipFill>
          <a:blip r:embed="rId2">
            <a:alphaModFix amt="49000"/>
          </a:blip>
          <a:stretch>
            <a:fillRect/>
          </a:stretch>
        </p:blipFill>
        <p:spPr>
          <a:xfrm>
            <a:off x="-1" y="0"/>
            <a:ext cx="9143998" cy="5143500"/>
          </a:xfrm>
          <a:prstGeom prst="rect">
            <a:avLst/>
          </a:prstGeom>
          <a:noFill/>
          <a:ln>
            <a:noFill/>
          </a:ln>
        </p:spPr>
      </p:pic>
      <p:sp>
        <p:nvSpPr>
          <p:cNvPr id="534" name="Google Shape;53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535" name="Google Shape;535;p21"/>
          <p:cNvGrpSpPr/>
          <p:nvPr/>
        </p:nvGrpSpPr>
        <p:grpSpPr>
          <a:xfrm>
            <a:off x="94138" y="-288526"/>
            <a:ext cx="8875812" cy="5359201"/>
            <a:chOff x="94138" y="-288526"/>
            <a:chExt cx="8875812" cy="5359201"/>
          </a:xfrm>
        </p:grpSpPr>
        <p:grpSp>
          <p:nvGrpSpPr>
            <p:cNvPr id="536" name="Google Shape;536;p21"/>
            <p:cNvGrpSpPr/>
            <p:nvPr/>
          </p:nvGrpSpPr>
          <p:grpSpPr>
            <a:xfrm rot="10800000">
              <a:off x="7599225" y="4529875"/>
              <a:ext cx="1370725" cy="540800"/>
              <a:chOff x="1442275" y="2891575"/>
              <a:chExt cx="1370725" cy="540800"/>
            </a:xfrm>
          </p:grpSpPr>
          <p:sp>
            <p:nvSpPr>
              <p:cNvPr id="537" name="Google Shape;537;p2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21"/>
            <p:cNvGrpSpPr/>
            <p:nvPr/>
          </p:nvGrpSpPr>
          <p:grpSpPr>
            <a:xfrm rot="5400000" flipH="1">
              <a:off x="-687036" y="492649"/>
              <a:ext cx="2039826" cy="477476"/>
              <a:chOff x="5000750" y="481775"/>
              <a:chExt cx="1329050" cy="311100"/>
            </a:xfrm>
          </p:grpSpPr>
          <p:sp>
            <p:nvSpPr>
              <p:cNvPr id="552" name="Google Shape;552;p21"/>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1"/>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60"/>
        <p:cNvGrpSpPr/>
        <p:nvPr/>
      </p:nvGrpSpPr>
      <p:grpSpPr>
        <a:xfrm>
          <a:off x="0" y="0"/>
          <a:ext cx="0" cy="0"/>
          <a:chOff x="0" y="0"/>
          <a:chExt cx="0" cy="0"/>
        </a:xfrm>
      </p:grpSpPr>
      <p:pic>
        <p:nvPicPr>
          <p:cNvPr id="561" name="Google Shape;561;p22"/>
          <p:cNvPicPr preferRelativeResize="0"/>
          <p:nvPr/>
        </p:nvPicPr>
        <p:blipFill>
          <a:blip r:embed="rId2">
            <a:alphaModFix amt="51000"/>
          </a:blip>
          <a:stretch>
            <a:fillRect/>
          </a:stretch>
        </p:blipFill>
        <p:spPr>
          <a:xfrm rot="10800000" flipH="1">
            <a:off x="-1" y="0"/>
            <a:ext cx="9143998" cy="5143500"/>
          </a:xfrm>
          <a:prstGeom prst="rect">
            <a:avLst/>
          </a:prstGeom>
          <a:noFill/>
          <a:ln>
            <a:noFill/>
          </a:ln>
        </p:spPr>
      </p:pic>
      <p:sp>
        <p:nvSpPr>
          <p:cNvPr id="562" name="Google Shape;562;p22"/>
          <p:cNvSpPr txBox="1">
            <a:spLocks noGrp="1"/>
          </p:cNvSpPr>
          <p:nvPr>
            <p:ph type="title"/>
          </p:nvPr>
        </p:nvSpPr>
        <p:spPr>
          <a:xfrm>
            <a:off x="1080875" y="584213"/>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3" name="Google Shape;563;p22"/>
          <p:cNvSpPr txBox="1">
            <a:spLocks noGrp="1"/>
          </p:cNvSpPr>
          <p:nvPr>
            <p:ph type="subTitle" idx="1"/>
          </p:nvPr>
        </p:nvSpPr>
        <p:spPr>
          <a:xfrm>
            <a:off x="1080838" y="1764638"/>
            <a:ext cx="4448100" cy="115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64" name="Google Shape;564;p22"/>
          <p:cNvGrpSpPr/>
          <p:nvPr/>
        </p:nvGrpSpPr>
        <p:grpSpPr>
          <a:xfrm>
            <a:off x="95516" y="-21650"/>
            <a:ext cx="9048484" cy="5201224"/>
            <a:chOff x="95516" y="-21650"/>
            <a:chExt cx="9048484" cy="5201224"/>
          </a:xfrm>
        </p:grpSpPr>
        <p:pic>
          <p:nvPicPr>
            <p:cNvPr id="565" name="Google Shape;565;p22"/>
            <p:cNvPicPr preferRelativeResize="0"/>
            <p:nvPr/>
          </p:nvPicPr>
          <p:blipFill rotWithShape="1">
            <a:blip r:embed="rId3">
              <a:alphaModFix/>
            </a:blip>
            <a:srcRect l="16558" r="9944"/>
            <a:stretch/>
          </p:blipFill>
          <p:spPr>
            <a:xfrm rot="5400000">
              <a:off x="4806950" y="842524"/>
              <a:ext cx="5201224" cy="3472875"/>
            </a:xfrm>
            <a:prstGeom prst="rect">
              <a:avLst/>
            </a:prstGeom>
            <a:noFill/>
            <a:ln>
              <a:noFill/>
            </a:ln>
          </p:spPr>
        </p:pic>
        <p:grpSp>
          <p:nvGrpSpPr>
            <p:cNvPr id="566" name="Google Shape;566;p22"/>
            <p:cNvGrpSpPr/>
            <p:nvPr/>
          </p:nvGrpSpPr>
          <p:grpSpPr>
            <a:xfrm rot="-5400000">
              <a:off x="-801955" y="3168606"/>
              <a:ext cx="2333330" cy="538387"/>
              <a:chOff x="1492450" y="1911750"/>
              <a:chExt cx="2360475" cy="544650"/>
            </a:xfrm>
          </p:grpSpPr>
          <p:sp>
            <p:nvSpPr>
              <p:cNvPr id="567" name="Google Shape;567;p22"/>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6" name="Google Shape;596;p22"/>
          <p:cNvSpPr txBox="1"/>
          <p:nvPr/>
        </p:nvSpPr>
        <p:spPr>
          <a:xfrm>
            <a:off x="1080838" y="3656163"/>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Figtree"/>
                <a:ea typeface="Figtree"/>
                <a:cs typeface="Figtree"/>
                <a:sym typeface="Figtree"/>
              </a:rPr>
              <a:t>CREDITS:</a:t>
            </a:r>
            <a:r>
              <a:rPr lang="en" sz="1000">
                <a:solidFill>
                  <a:schemeClr val="dk1"/>
                </a:solidFill>
                <a:latin typeface="Figtree"/>
                <a:ea typeface="Figtree"/>
                <a:cs typeface="Figtree"/>
                <a:sym typeface="Figtree"/>
              </a:rPr>
              <a:t> This presentation template was created by </a:t>
            </a:r>
            <a:r>
              <a:rPr lang="en" sz="1000" b="1" u="sng">
                <a:solidFill>
                  <a:schemeClr val="hlink"/>
                </a:solidFill>
                <a:latin typeface="Figtree"/>
                <a:ea typeface="Figtree"/>
                <a:cs typeface="Figtree"/>
                <a:sym typeface="Figtree"/>
                <a:hlinkClick r:id="rId4"/>
              </a:rPr>
              <a:t>Slidesgo</a:t>
            </a:r>
            <a:r>
              <a:rPr lang="en" sz="1000">
                <a:solidFill>
                  <a:schemeClr val="dk1"/>
                </a:solidFill>
                <a:latin typeface="Figtree"/>
                <a:ea typeface="Figtree"/>
                <a:cs typeface="Figtree"/>
                <a:sym typeface="Figtree"/>
              </a:rPr>
              <a:t>, and includes icons by </a:t>
            </a:r>
            <a:r>
              <a:rPr lang="en" sz="1000" b="1" u="sng">
                <a:solidFill>
                  <a:schemeClr val="dk1"/>
                </a:solidFill>
                <a:latin typeface="Figtree"/>
                <a:ea typeface="Figtree"/>
                <a:cs typeface="Figtree"/>
                <a:sym typeface="Figtree"/>
                <a:hlinkClick r:id="rId5">
                  <a:extLst>
                    <a:ext uri="{A12FA001-AC4F-418D-AE19-62706E023703}">
                      <ahyp:hlinkClr xmlns:ahyp="http://schemas.microsoft.com/office/drawing/2018/hyperlinkcolor" val="tx"/>
                    </a:ext>
                  </a:extLst>
                </a:hlinkClick>
              </a:rPr>
              <a:t>Flaticon</a:t>
            </a:r>
            <a:r>
              <a:rPr lang="en" sz="1000">
                <a:solidFill>
                  <a:schemeClr val="dk1"/>
                </a:solidFill>
                <a:latin typeface="Figtree"/>
                <a:ea typeface="Figtree"/>
                <a:cs typeface="Figtree"/>
                <a:sym typeface="Figtree"/>
              </a:rPr>
              <a:t>, and infographics &amp; images by </a:t>
            </a:r>
            <a:r>
              <a:rPr lang="en" sz="1000" b="1" u="sng">
                <a:solidFill>
                  <a:schemeClr val="dk1"/>
                </a:solidFill>
                <a:latin typeface="Figtree"/>
                <a:ea typeface="Figtree"/>
                <a:cs typeface="Figtree"/>
                <a:sym typeface="Figtree"/>
                <a:hlinkClick r:id="rId6">
                  <a:extLst>
                    <a:ext uri="{A12FA001-AC4F-418D-AE19-62706E023703}">
                      <ahyp:hlinkClr xmlns:ahyp="http://schemas.microsoft.com/office/drawing/2018/hyperlinkcolor" val="tx"/>
                    </a:ext>
                  </a:extLst>
                </a:hlinkClick>
              </a:rPr>
              <a:t>Freepik</a:t>
            </a:r>
            <a:r>
              <a:rPr lang="en" sz="1000" u="sng">
                <a:solidFill>
                  <a:schemeClr val="dk1"/>
                </a:solidFill>
                <a:latin typeface="Figtree"/>
                <a:ea typeface="Figtree"/>
                <a:cs typeface="Figtree"/>
                <a:sym typeface="Figtree"/>
              </a:rPr>
              <a:t> </a:t>
            </a:r>
            <a:endParaRPr sz="1000" b="1" u="sng">
              <a:solidFill>
                <a:schemeClr val="dk1"/>
              </a:solidFill>
              <a:latin typeface="Figtree"/>
              <a:ea typeface="Figtree"/>
              <a:cs typeface="Figtree"/>
              <a:sym typeface="Figtre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a:alphaModFix/>
          </a:blip>
          <a:srcRect l="17634" t="29552"/>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a:alphaModFix/>
            </a:blip>
            <a:srcRect l="49862" t="39939"/>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3"/>
        <p:cNvGrpSpPr/>
        <p:nvPr/>
      </p:nvGrpSpPr>
      <p:grpSpPr>
        <a:xfrm>
          <a:off x="0" y="0"/>
          <a:ext cx="0" cy="0"/>
          <a:chOff x="0" y="0"/>
          <a:chExt cx="0" cy="0"/>
        </a:xfrm>
      </p:grpSpPr>
      <p:sp>
        <p:nvSpPr>
          <p:cNvPr id="654" name="Google Shape;654;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pic>
        <p:nvPicPr>
          <p:cNvPr id="66" name="Google Shape;66;p4"/>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67" name="Google Shape;6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 name="Google Shape;68;p4"/>
          <p:cNvSpPr txBox="1">
            <a:spLocks noGrp="1"/>
          </p:cNvSpPr>
          <p:nvPr>
            <p:ph type="body" idx="1"/>
          </p:nvPr>
        </p:nvSpPr>
        <p:spPr>
          <a:xfrm>
            <a:off x="720000" y="1297500"/>
            <a:ext cx="4789200" cy="2548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Figtree Light"/>
              <a:buChar char="●"/>
              <a:defRPr/>
            </a:lvl1pPr>
            <a:lvl2pPr marL="914400" lvl="1" indent="-304800" rtl="0">
              <a:lnSpc>
                <a:spcPct val="100000"/>
              </a:lnSpc>
              <a:spcBef>
                <a:spcPts val="0"/>
              </a:spcBef>
              <a:spcAft>
                <a:spcPts val="0"/>
              </a:spcAft>
              <a:buSzPts val="1200"/>
              <a:buFont typeface="Figtree Light"/>
              <a:buChar char="○"/>
              <a:defRPr/>
            </a:lvl2pPr>
            <a:lvl3pPr marL="1371600" lvl="2" indent="-304800" rtl="0">
              <a:lnSpc>
                <a:spcPct val="100000"/>
              </a:lnSpc>
              <a:spcBef>
                <a:spcPts val="0"/>
              </a:spcBef>
              <a:spcAft>
                <a:spcPts val="0"/>
              </a:spcAft>
              <a:buSzPts val="1200"/>
              <a:buFont typeface="Figtree Light"/>
              <a:buChar char="■"/>
              <a:defRPr/>
            </a:lvl3pPr>
            <a:lvl4pPr marL="1828800" lvl="3" indent="-304800" rtl="0">
              <a:lnSpc>
                <a:spcPct val="100000"/>
              </a:lnSpc>
              <a:spcBef>
                <a:spcPts val="0"/>
              </a:spcBef>
              <a:spcAft>
                <a:spcPts val="0"/>
              </a:spcAft>
              <a:buSzPts val="1200"/>
              <a:buFont typeface="Figtree Light"/>
              <a:buChar char="●"/>
              <a:defRPr/>
            </a:lvl4pPr>
            <a:lvl5pPr marL="2286000" lvl="4" indent="-304800" rtl="0">
              <a:lnSpc>
                <a:spcPct val="100000"/>
              </a:lnSpc>
              <a:spcBef>
                <a:spcPts val="0"/>
              </a:spcBef>
              <a:spcAft>
                <a:spcPts val="0"/>
              </a:spcAft>
              <a:buSzPts val="1200"/>
              <a:buFont typeface="Figtree Light"/>
              <a:buChar char="○"/>
              <a:defRPr/>
            </a:lvl5pPr>
            <a:lvl6pPr marL="2743200" lvl="5" indent="-304800" rtl="0">
              <a:lnSpc>
                <a:spcPct val="100000"/>
              </a:lnSpc>
              <a:spcBef>
                <a:spcPts val="0"/>
              </a:spcBef>
              <a:spcAft>
                <a:spcPts val="0"/>
              </a:spcAft>
              <a:buSzPts val="1200"/>
              <a:buFont typeface="Figtree Light"/>
              <a:buChar char="■"/>
              <a:defRPr/>
            </a:lvl6pPr>
            <a:lvl7pPr marL="3200400" lvl="6" indent="-304800" rtl="0">
              <a:lnSpc>
                <a:spcPct val="100000"/>
              </a:lnSpc>
              <a:spcBef>
                <a:spcPts val="0"/>
              </a:spcBef>
              <a:spcAft>
                <a:spcPts val="0"/>
              </a:spcAft>
              <a:buSzPts val="1200"/>
              <a:buFont typeface="Figtree Light"/>
              <a:buChar char="●"/>
              <a:defRPr/>
            </a:lvl7pPr>
            <a:lvl8pPr marL="3657600" lvl="7" indent="-304800" rtl="0">
              <a:lnSpc>
                <a:spcPct val="100000"/>
              </a:lnSpc>
              <a:spcBef>
                <a:spcPts val="0"/>
              </a:spcBef>
              <a:spcAft>
                <a:spcPts val="0"/>
              </a:spcAft>
              <a:buSzPts val="1200"/>
              <a:buFont typeface="Figtree Light"/>
              <a:buChar char="○"/>
              <a:defRPr/>
            </a:lvl8pPr>
            <a:lvl9pPr marL="4114800" lvl="8" indent="-304800" rtl="0">
              <a:lnSpc>
                <a:spcPct val="100000"/>
              </a:lnSpc>
              <a:spcBef>
                <a:spcPts val="0"/>
              </a:spcBef>
              <a:spcAft>
                <a:spcPts val="0"/>
              </a:spcAft>
              <a:buSzPts val="1200"/>
              <a:buFont typeface="Figtree Light"/>
              <a:buChar char="■"/>
              <a:defRPr/>
            </a:lvl9pPr>
          </a:lstStyle>
          <a:p>
            <a:endParaRPr/>
          </a:p>
        </p:txBody>
      </p:sp>
      <p:grpSp>
        <p:nvGrpSpPr>
          <p:cNvPr id="69" name="Google Shape;69;p4"/>
          <p:cNvGrpSpPr/>
          <p:nvPr/>
        </p:nvGrpSpPr>
        <p:grpSpPr>
          <a:xfrm>
            <a:off x="114900" y="45740"/>
            <a:ext cx="9029208" cy="4777047"/>
            <a:chOff x="114900" y="45740"/>
            <a:chExt cx="9029208" cy="4777047"/>
          </a:xfrm>
        </p:grpSpPr>
        <p:grpSp>
          <p:nvGrpSpPr>
            <p:cNvPr id="70" name="Google Shape;70;p4"/>
            <p:cNvGrpSpPr/>
            <p:nvPr/>
          </p:nvGrpSpPr>
          <p:grpSpPr>
            <a:xfrm rot="10800000">
              <a:off x="6896258" y="45740"/>
              <a:ext cx="2247850" cy="436172"/>
              <a:chOff x="4355200" y="2680475"/>
              <a:chExt cx="1977175" cy="383650"/>
            </a:xfrm>
          </p:grpSpPr>
          <p:sp>
            <p:nvSpPr>
              <p:cNvPr id="71" name="Google Shape;71;p4"/>
              <p:cNvSpPr/>
              <p:nvPr/>
            </p:nvSpPr>
            <p:spPr>
              <a:xfrm>
                <a:off x="4355200" y="2762025"/>
                <a:ext cx="1907825" cy="302100"/>
              </a:xfrm>
              <a:custGeom>
                <a:avLst/>
                <a:gdLst/>
                <a:ahLst/>
                <a:cxnLst/>
                <a:rect l="l" t="t" r="r" b="b"/>
                <a:pathLst>
                  <a:path w="76313" h="12084" extrusionOk="0">
                    <a:moveTo>
                      <a:pt x="41822" y="0"/>
                    </a:moveTo>
                    <a:lnTo>
                      <a:pt x="37181" y="4639"/>
                    </a:lnTo>
                    <a:lnTo>
                      <a:pt x="1" y="4639"/>
                    </a:lnTo>
                    <a:lnTo>
                      <a:pt x="1" y="5243"/>
                    </a:lnTo>
                    <a:lnTo>
                      <a:pt x="37431" y="5243"/>
                    </a:lnTo>
                    <a:lnTo>
                      <a:pt x="42072" y="603"/>
                    </a:lnTo>
                    <a:lnTo>
                      <a:pt x="52129" y="603"/>
                    </a:lnTo>
                    <a:lnTo>
                      <a:pt x="63610" y="12084"/>
                    </a:lnTo>
                    <a:lnTo>
                      <a:pt x="76313" y="12084"/>
                    </a:lnTo>
                    <a:lnTo>
                      <a:pt x="76313" y="11481"/>
                    </a:lnTo>
                    <a:lnTo>
                      <a:pt x="63860" y="11481"/>
                    </a:lnTo>
                    <a:lnTo>
                      <a:pt x="52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4538575" y="2873150"/>
                <a:ext cx="1793800" cy="116350"/>
              </a:xfrm>
              <a:custGeom>
                <a:avLst/>
                <a:gdLst/>
                <a:ahLst/>
                <a:cxnLst/>
                <a:rect l="l" t="t" r="r" b="b"/>
                <a:pathLst>
                  <a:path w="71752" h="4654" extrusionOk="0">
                    <a:moveTo>
                      <a:pt x="64934" y="1"/>
                    </a:moveTo>
                    <a:lnTo>
                      <a:pt x="60584" y="4351"/>
                    </a:lnTo>
                    <a:lnTo>
                      <a:pt x="1" y="4351"/>
                    </a:lnTo>
                    <a:lnTo>
                      <a:pt x="1" y="4654"/>
                    </a:lnTo>
                    <a:lnTo>
                      <a:pt x="60709" y="4654"/>
                    </a:lnTo>
                    <a:lnTo>
                      <a:pt x="65059" y="301"/>
                    </a:lnTo>
                    <a:lnTo>
                      <a:pt x="71752" y="301"/>
                    </a:lnTo>
                    <a:lnTo>
                      <a:pt x="71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417000" y="2895175"/>
                <a:ext cx="31000" cy="35825"/>
              </a:xfrm>
              <a:custGeom>
                <a:avLst/>
                <a:gdLst/>
                <a:ahLst/>
                <a:cxnLst/>
                <a:rect l="l" t="t" r="r" b="b"/>
                <a:pathLst>
                  <a:path w="1240" h="1433" extrusionOk="0">
                    <a:moveTo>
                      <a:pt x="0" y="0"/>
                    </a:moveTo>
                    <a:lnTo>
                      <a:pt x="0" y="1432"/>
                    </a:lnTo>
                    <a:lnTo>
                      <a:pt x="1239"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5458275" y="2895175"/>
                <a:ext cx="31000" cy="35825"/>
              </a:xfrm>
              <a:custGeom>
                <a:avLst/>
                <a:gdLst/>
                <a:ahLst/>
                <a:cxnLst/>
                <a:rect l="l" t="t" r="r" b="b"/>
                <a:pathLst>
                  <a:path w="1240" h="1433" extrusionOk="0">
                    <a:moveTo>
                      <a:pt x="0" y="0"/>
                    </a:moveTo>
                    <a:lnTo>
                      <a:pt x="0" y="1432"/>
                    </a:lnTo>
                    <a:lnTo>
                      <a:pt x="1240"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5499550" y="2895175"/>
                <a:ext cx="31050" cy="35825"/>
              </a:xfrm>
              <a:custGeom>
                <a:avLst/>
                <a:gdLst/>
                <a:ahLst/>
                <a:cxnLst/>
                <a:rect l="l" t="t" r="r" b="b"/>
                <a:pathLst>
                  <a:path w="1242" h="1433" extrusionOk="0">
                    <a:moveTo>
                      <a:pt x="1" y="0"/>
                    </a:moveTo>
                    <a:lnTo>
                      <a:pt x="1" y="1432"/>
                    </a:lnTo>
                    <a:lnTo>
                      <a:pt x="1241"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540850" y="2895175"/>
                <a:ext cx="31025" cy="35825"/>
              </a:xfrm>
              <a:custGeom>
                <a:avLst/>
                <a:gdLst/>
                <a:ahLst/>
                <a:cxnLst/>
                <a:rect l="l" t="t" r="r" b="b"/>
                <a:pathLst>
                  <a:path w="1241" h="1433" extrusionOk="0">
                    <a:moveTo>
                      <a:pt x="0" y="0"/>
                    </a:moveTo>
                    <a:lnTo>
                      <a:pt x="0" y="1432"/>
                    </a:lnTo>
                    <a:lnTo>
                      <a:pt x="1241"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5582150" y="2895175"/>
                <a:ext cx="31000" cy="35825"/>
              </a:xfrm>
              <a:custGeom>
                <a:avLst/>
                <a:gdLst/>
                <a:ahLst/>
                <a:cxnLst/>
                <a:rect l="l" t="t" r="r" b="b"/>
                <a:pathLst>
                  <a:path w="1240" h="1433" extrusionOk="0">
                    <a:moveTo>
                      <a:pt x="1" y="0"/>
                    </a:moveTo>
                    <a:lnTo>
                      <a:pt x="1" y="1432"/>
                    </a:lnTo>
                    <a:lnTo>
                      <a:pt x="1240"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4983750" y="2754425"/>
                <a:ext cx="91900" cy="91875"/>
              </a:xfrm>
              <a:custGeom>
                <a:avLst/>
                <a:gdLst/>
                <a:ahLst/>
                <a:cxnLst/>
                <a:rect l="l" t="t" r="r" b="b"/>
                <a:pathLst>
                  <a:path w="3676" h="3675" extrusionOk="0">
                    <a:moveTo>
                      <a:pt x="1838" y="303"/>
                    </a:moveTo>
                    <a:cubicBezTo>
                      <a:pt x="2685" y="303"/>
                      <a:pt x="3374" y="990"/>
                      <a:pt x="3374" y="1838"/>
                    </a:cubicBezTo>
                    <a:cubicBezTo>
                      <a:pt x="3374" y="2685"/>
                      <a:pt x="2685" y="3375"/>
                      <a:pt x="1838" y="3375"/>
                    </a:cubicBezTo>
                    <a:cubicBezTo>
                      <a:pt x="992" y="3375"/>
                      <a:pt x="303" y="2685"/>
                      <a:pt x="303" y="1838"/>
                    </a:cubicBezTo>
                    <a:cubicBezTo>
                      <a:pt x="303" y="991"/>
                      <a:pt x="992" y="303"/>
                      <a:pt x="1838" y="303"/>
                    </a:cubicBezTo>
                    <a:close/>
                    <a:moveTo>
                      <a:pt x="1838" y="0"/>
                    </a:moveTo>
                    <a:cubicBezTo>
                      <a:pt x="825" y="0"/>
                      <a:pt x="1" y="825"/>
                      <a:pt x="1" y="1837"/>
                    </a:cubicBezTo>
                    <a:cubicBezTo>
                      <a:pt x="1" y="2851"/>
                      <a:pt x="826" y="3675"/>
                      <a:pt x="1838" y="3675"/>
                    </a:cubicBezTo>
                    <a:cubicBezTo>
                      <a:pt x="2853" y="3675"/>
                      <a:pt x="3675" y="2851"/>
                      <a:pt x="3675" y="1837"/>
                    </a:cubicBezTo>
                    <a:cubicBezTo>
                      <a:pt x="3675" y="823"/>
                      <a:pt x="2851" y="0"/>
                      <a:pt x="1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5118950" y="2774950"/>
                <a:ext cx="50850" cy="50850"/>
              </a:xfrm>
              <a:custGeom>
                <a:avLst/>
                <a:gdLst/>
                <a:ahLst/>
                <a:cxnLst/>
                <a:rect l="l" t="t" r="r" b="b"/>
                <a:pathLst>
                  <a:path w="2034" h="2034" extrusionOk="0">
                    <a:moveTo>
                      <a:pt x="1017" y="301"/>
                    </a:moveTo>
                    <a:cubicBezTo>
                      <a:pt x="1412" y="301"/>
                      <a:pt x="1732" y="622"/>
                      <a:pt x="1732" y="1016"/>
                    </a:cubicBezTo>
                    <a:cubicBezTo>
                      <a:pt x="1732" y="1410"/>
                      <a:pt x="1412" y="1731"/>
                      <a:pt x="1017" y="1731"/>
                    </a:cubicBezTo>
                    <a:cubicBezTo>
                      <a:pt x="623" y="1731"/>
                      <a:pt x="303" y="1410"/>
                      <a:pt x="303" y="1016"/>
                    </a:cubicBezTo>
                    <a:cubicBezTo>
                      <a:pt x="303" y="622"/>
                      <a:pt x="623" y="301"/>
                      <a:pt x="1017" y="301"/>
                    </a:cubicBezTo>
                    <a:close/>
                    <a:moveTo>
                      <a:pt x="1017" y="1"/>
                    </a:moveTo>
                    <a:cubicBezTo>
                      <a:pt x="457" y="1"/>
                      <a:pt x="0" y="457"/>
                      <a:pt x="0" y="1017"/>
                    </a:cubicBezTo>
                    <a:cubicBezTo>
                      <a:pt x="0" y="1577"/>
                      <a:pt x="457" y="2034"/>
                      <a:pt x="1017" y="2034"/>
                    </a:cubicBezTo>
                    <a:cubicBezTo>
                      <a:pt x="1577" y="2034"/>
                      <a:pt x="2033" y="1577"/>
                      <a:pt x="2033" y="1017"/>
                    </a:cubicBezTo>
                    <a:cubicBezTo>
                      <a:pt x="2033" y="456"/>
                      <a:pt x="1577"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5964025" y="2684300"/>
                <a:ext cx="63000" cy="63000"/>
              </a:xfrm>
              <a:custGeom>
                <a:avLst/>
                <a:gdLst/>
                <a:ahLst/>
                <a:cxnLst/>
                <a:rect l="l" t="t" r="r" b="b"/>
                <a:pathLst>
                  <a:path w="2520" h="2520" extrusionOk="0">
                    <a:moveTo>
                      <a:pt x="1" y="0"/>
                    </a:moveTo>
                    <a:lnTo>
                      <a:pt x="1" y="2519"/>
                    </a:lnTo>
                    <a:lnTo>
                      <a:pt x="2520" y="2519"/>
                    </a:lnTo>
                    <a:lnTo>
                      <a:pt x="25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6042725" y="2680475"/>
                <a:ext cx="70550" cy="70575"/>
              </a:xfrm>
              <a:custGeom>
                <a:avLst/>
                <a:gdLst/>
                <a:ahLst/>
                <a:cxnLst/>
                <a:rect l="l" t="t" r="r" b="b"/>
                <a:pathLst>
                  <a:path w="2822" h="2823" extrusionOk="0">
                    <a:moveTo>
                      <a:pt x="2519" y="304"/>
                    </a:moveTo>
                    <a:lnTo>
                      <a:pt x="2519" y="2522"/>
                    </a:lnTo>
                    <a:lnTo>
                      <a:pt x="301" y="2522"/>
                    </a:lnTo>
                    <a:lnTo>
                      <a:pt x="301" y="304"/>
                    </a:lnTo>
                    <a:close/>
                    <a:moveTo>
                      <a:pt x="0" y="1"/>
                    </a:moveTo>
                    <a:lnTo>
                      <a:pt x="0" y="2822"/>
                    </a:lnTo>
                    <a:lnTo>
                      <a:pt x="2821" y="2822"/>
                    </a:lnTo>
                    <a:lnTo>
                      <a:pt x="2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125200" y="2680475"/>
                <a:ext cx="70550" cy="70575"/>
              </a:xfrm>
              <a:custGeom>
                <a:avLst/>
                <a:gdLst/>
                <a:ahLst/>
                <a:cxnLst/>
                <a:rect l="l" t="t" r="r" b="b"/>
                <a:pathLst>
                  <a:path w="2822" h="2823" extrusionOk="0">
                    <a:moveTo>
                      <a:pt x="2520" y="304"/>
                    </a:moveTo>
                    <a:lnTo>
                      <a:pt x="2520" y="2522"/>
                    </a:lnTo>
                    <a:lnTo>
                      <a:pt x="302" y="2522"/>
                    </a:lnTo>
                    <a:lnTo>
                      <a:pt x="302" y="304"/>
                    </a:lnTo>
                    <a:close/>
                    <a:moveTo>
                      <a:pt x="1" y="1"/>
                    </a:moveTo>
                    <a:lnTo>
                      <a:pt x="1" y="2822"/>
                    </a:lnTo>
                    <a:lnTo>
                      <a:pt x="2822" y="2822"/>
                    </a:lnTo>
                    <a:lnTo>
                      <a:pt x="2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6211475" y="2684300"/>
                <a:ext cx="63000" cy="63000"/>
              </a:xfrm>
              <a:custGeom>
                <a:avLst/>
                <a:gdLst/>
                <a:ahLst/>
                <a:cxnLst/>
                <a:rect l="l" t="t" r="r" b="b"/>
                <a:pathLst>
                  <a:path w="2520" h="2520" extrusionOk="0">
                    <a:moveTo>
                      <a:pt x="0" y="0"/>
                    </a:moveTo>
                    <a:lnTo>
                      <a:pt x="0" y="2519"/>
                    </a:lnTo>
                    <a:lnTo>
                      <a:pt x="2519" y="2519"/>
                    </a:lnTo>
                    <a:lnTo>
                      <a:pt x="25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4"/>
            <p:cNvGrpSpPr/>
            <p:nvPr/>
          </p:nvGrpSpPr>
          <p:grpSpPr>
            <a:xfrm>
              <a:off x="114900" y="4385213"/>
              <a:ext cx="1622200" cy="437575"/>
              <a:chOff x="3109550" y="3432375"/>
              <a:chExt cx="1622200" cy="437575"/>
            </a:xfrm>
          </p:grpSpPr>
          <p:sp>
            <p:nvSpPr>
              <p:cNvPr id="85" name="Google Shape;85;p4"/>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a:alphaModFix amt="49000"/>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pic>
        <p:nvPicPr>
          <p:cNvPr id="143" name="Google Shape;143;p6"/>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144" name="Google Shape;1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45" name="Google Shape;145;p6"/>
          <p:cNvGrpSpPr/>
          <p:nvPr/>
        </p:nvGrpSpPr>
        <p:grpSpPr>
          <a:xfrm>
            <a:off x="27863" y="269100"/>
            <a:ext cx="9571009" cy="4796609"/>
            <a:chOff x="27863" y="269100"/>
            <a:chExt cx="9571009" cy="4796609"/>
          </a:xfrm>
        </p:grpSpPr>
        <p:grpSp>
          <p:nvGrpSpPr>
            <p:cNvPr id="146" name="Google Shape;146;p6"/>
            <p:cNvGrpSpPr/>
            <p:nvPr/>
          </p:nvGrpSpPr>
          <p:grpSpPr>
            <a:xfrm>
              <a:off x="27863" y="269100"/>
              <a:ext cx="1370725" cy="540800"/>
              <a:chOff x="1442275" y="2891575"/>
              <a:chExt cx="1370725" cy="540800"/>
            </a:xfrm>
          </p:grpSpPr>
          <p:sp>
            <p:nvSpPr>
              <p:cNvPr id="147" name="Google Shape;147;p6"/>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6"/>
            <p:cNvGrpSpPr/>
            <p:nvPr/>
          </p:nvGrpSpPr>
          <p:grpSpPr>
            <a:xfrm>
              <a:off x="7626428" y="4604005"/>
              <a:ext cx="1972443" cy="461704"/>
              <a:chOff x="5000750" y="481775"/>
              <a:chExt cx="1329050" cy="311100"/>
            </a:xfrm>
          </p:grpSpPr>
          <p:sp>
            <p:nvSpPr>
              <p:cNvPr id="162" name="Google Shape;162;p6"/>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0"/>
        <p:cNvGrpSpPr/>
        <p:nvPr/>
      </p:nvGrpSpPr>
      <p:grpSpPr>
        <a:xfrm>
          <a:off x="0" y="0"/>
          <a:ext cx="0" cy="0"/>
          <a:chOff x="0" y="0"/>
          <a:chExt cx="0" cy="0"/>
        </a:xfrm>
      </p:grpSpPr>
      <p:pic>
        <p:nvPicPr>
          <p:cNvPr id="171" name="Google Shape;171;p7"/>
          <p:cNvPicPr preferRelativeResize="0"/>
          <p:nvPr/>
        </p:nvPicPr>
        <p:blipFill>
          <a:blip r:embed="rId2">
            <a:alphaModFix amt="51000"/>
          </a:blip>
          <a:stretch>
            <a:fillRect/>
          </a:stretch>
        </p:blipFill>
        <p:spPr>
          <a:xfrm flipH="1">
            <a:off x="-1" y="0"/>
            <a:ext cx="9143998" cy="5143500"/>
          </a:xfrm>
          <a:prstGeom prst="rect">
            <a:avLst/>
          </a:prstGeom>
          <a:noFill/>
          <a:ln>
            <a:noFill/>
          </a:ln>
        </p:spPr>
      </p:pic>
      <p:sp>
        <p:nvSpPr>
          <p:cNvPr id="172" name="Google Shape;172;p7"/>
          <p:cNvSpPr txBox="1">
            <a:spLocks noGrp="1"/>
          </p:cNvSpPr>
          <p:nvPr>
            <p:ph type="subTitle" idx="1"/>
          </p:nvPr>
        </p:nvSpPr>
        <p:spPr>
          <a:xfrm>
            <a:off x="983575" y="1987913"/>
            <a:ext cx="4064700" cy="19458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73" name="Google Shape;173;p7"/>
          <p:cNvSpPr txBox="1">
            <a:spLocks noGrp="1"/>
          </p:cNvSpPr>
          <p:nvPr>
            <p:ph type="title"/>
          </p:nvPr>
        </p:nvSpPr>
        <p:spPr>
          <a:xfrm>
            <a:off x="983575" y="1209688"/>
            <a:ext cx="4064700" cy="572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4" name="Google Shape;174;p7"/>
          <p:cNvGrpSpPr/>
          <p:nvPr/>
        </p:nvGrpSpPr>
        <p:grpSpPr>
          <a:xfrm>
            <a:off x="-1577176" y="-155128"/>
            <a:ext cx="10721181" cy="4977916"/>
            <a:chOff x="-1577176" y="-155128"/>
            <a:chExt cx="10721181" cy="4977916"/>
          </a:xfrm>
        </p:grpSpPr>
        <p:grpSp>
          <p:nvGrpSpPr>
            <p:cNvPr id="175" name="Google Shape;175;p7"/>
            <p:cNvGrpSpPr/>
            <p:nvPr/>
          </p:nvGrpSpPr>
          <p:grpSpPr>
            <a:xfrm>
              <a:off x="-1577176" y="-155128"/>
              <a:ext cx="10721181" cy="1389260"/>
              <a:chOff x="1315400" y="393150"/>
              <a:chExt cx="3188550" cy="413175"/>
            </a:xfrm>
          </p:grpSpPr>
          <p:sp>
            <p:nvSpPr>
              <p:cNvPr id="176" name="Google Shape;176;p7"/>
              <p:cNvSpPr/>
              <p:nvPr/>
            </p:nvSpPr>
            <p:spPr>
              <a:xfrm>
                <a:off x="1315400" y="543550"/>
                <a:ext cx="3188550" cy="262775"/>
              </a:xfrm>
              <a:custGeom>
                <a:avLst/>
                <a:gdLst/>
                <a:ahLst/>
                <a:cxnLst/>
                <a:rect l="l" t="t" r="r" b="b"/>
                <a:pathLst>
                  <a:path w="127542" h="10511" extrusionOk="0">
                    <a:moveTo>
                      <a:pt x="71656" y="0"/>
                    </a:moveTo>
                    <a:lnTo>
                      <a:pt x="67050" y="4607"/>
                    </a:lnTo>
                    <a:lnTo>
                      <a:pt x="0" y="4607"/>
                    </a:lnTo>
                    <a:lnTo>
                      <a:pt x="0" y="4738"/>
                    </a:lnTo>
                    <a:lnTo>
                      <a:pt x="67104" y="4738"/>
                    </a:lnTo>
                    <a:lnTo>
                      <a:pt x="71711" y="132"/>
                    </a:lnTo>
                    <a:lnTo>
                      <a:pt x="91810" y="132"/>
                    </a:lnTo>
                    <a:lnTo>
                      <a:pt x="102189" y="10511"/>
                    </a:lnTo>
                    <a:lnTo>
                      <a:pt x="127541" y="10511"/>
                    </a:lnTo>
                    <a:lnTo>
                      <a:pt x="127541" y="10379"/>
                    </a:lnTo>
                    <a:lnTo>
                      <a:pt x="102244" y="10379"/>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1315400" y="505925"/>
                <a:ext cx="3188550" cy="262825"/>
              </a:xfrm>
              <a:custGeom>
                <a:avLst/>
                <a:gdLst/>
                <a:ahLst/>
                <a:cxnLst/>
                <a:rect l="l" t="t" r="r" b="b"/>
                <a:pathLst>
                  <a:path w="127542" h="10513" extrusionOk="0">
                    <a:moveTo>
                      <a:pt x="71656" y="1"/>
                    </a:moveTo>
                    <a:lnTo>
                      <a:pt x="67050" y="4609"/>
                    </a:lnTo>
                    <a:lnTo>
                      <a:pt x="0" y="4609"/>
                    </a:lnTo>
                    <a:lnTo>
                      <a:pt x="0" y="4741"/>
                    </a:lnTo>
                    <a:lnTo>
                      <a:pt x="67104" y="4741"/>
                    </a:lnTo>
                    <a:lnTo>
                      <a:pt x="71711" y="132"/>
                    </a:lnTo>
                    <a:lnTo>
                      <a:pt x="91810" y="132"/>
                    </a:lnTo>
                    <a:lnTo>
                      <a:pt x="102189" y="10512"/>
                    </a:lnTo>
                    <a:lnTo>
                      <a:pt x="127541" y="10512"/>
                    </a:lnTo>
                    <a:lnTo>
                      <a:pt x="127541" y="10380"/>
                    </a:lnTo>
                    <a:lnTo>
                      <a:pt x="102244" y="10380"/>
                    </a:lnTo>
                    <a:lnTo>
                      <a:pt x="918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1315400" y="468350"/>
                <a:ext cx="3188550" cy="262800"/>
              </a:xfrm>
              <a:custGeom>
                <a:avLst/>
                <a:gdLst/>
                <a:ahLst/>
                <a:cxnLst/>
                <a:rect l="l" t="t" r="r" b="b"/>
                <a:pathLst>
                  <a:path w="127542" h="10512" extrusionOk="0">
                    <a:moveTo>
                      <a:pt x="71656" y="0"/>
                    </a:moveTo>
                    <a:lnTo>
                      <a:pt x="67050" y="4607"/>
                    </a:lnTo>
                    <a:lnTo>
                      <a:pt x="0" y="4607"/>
                    </a:lnTo>
                    <a:lnTo>
                      <a:pt x="0" y="4739"/>
                    </a:lnTo>
                    <a:lnTo>
                      <a:pt x="67104" y="4739"/>
                    </a:lnTo>
                    <a:lnTo>
                      <a:pt x="71711" y="131"/>
                    </a:lnTo>
                    <a:lnTo>
                      <a:pt x="91810" y="131"/>
                    </a:lnTo>
                    <a:lnTo>
                      <a:pt x="102189" y="10512"/>
                    </a:lnTo>
                    <a:lnTo>
                      <a:pt x="127541" y="10512"/>
                    </a:lnTo>
                    <a:lnTo>
                      <a:pt x="127541" y="10380"/>
                    </a:lnTo>
                    <a:lnTo>
                      <a:pt x="102244" y="10380"/>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1315400" y="430750"/>
                <a:ext cx="3188550" cy="262800"/>
              </a:xfrm>
              <a:custGeom>
                <a:avLst/>
                <a:gdLst/>
                <a:ahLst/>
                <a:cxnLst/>
                <a:rect l="l" t="t" r="r" b="b"/>
                <a:pathLst>
                  <a:path w="127542" h="10512" extrusionOk="0">
                    <a:moveTo>
                      <a:pt x="71656" y="1"/>
                    </a:moveTo>
                    <a:lnTo>
                      <a:pt x="67050" y="4607"/>
                    </a:lnTo>
                    <a:lnTo>
                      <a:pt x="0" y="4607"/>
                    </a:lnTo>
                    <a:lnTo>
                      <a:pt x="0" y="4738"/>
                    </a:lnTo>
                    <a:lnTo>
                      <a:pt x="67104" y="4738"/>
                    </a:lnTo>
                    <a:lnTo>
                      <a:pt x="71711" y="132"/>
                    </a:lnTo>
                    <a:lnTo>
                      <a:pt x="91810" y="132"/>
                    </a:lnTo>
                    <a:lnTo>
                      <a:pt x="102189" y="10511"/>
                    </a:lnTo>
                    <a:lnTo>
                      <a:pt x="127541" y="10511"/>
                    </a:lnTo>
                    <a:lnTo>
                      <a:pt x="127541" y="10380"/>
                    </a:lnTo>
                    <a:lnTo>
                      <a:pt x="102244" y="10380"/>
                    </a:lnTo>
                    <a:lnTo>
                      <a:pt x="918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1315400" y="393150"/>
                <a:ext cx="3188550" cy="262800"/>
              </a:xfrm>
              <a:custGeom>
                <a:avLst/>
                <a:gdLst/>
                <a:ahLst/>
                <a:cxnLst/>
                <a:rect l="l" t="t" r="r" b="b"/>
                <a:pathLst>
                  <a:path w="127542" h="10512" extrusionOk="0">
                    <a:moveTo>
                      <a:pt x="71656" y="0"/>
                    </a:moveTo>
                    <a:lnTo>
                      <a:pt x="67050" y="4608"/>
                    </a:lnTo>
                    <a:lnTo>
                      <a:pt x="0" y="4608"/>
                    </a:lnTo>
                    <a:lnTo>
                      <a:pt x="0" y="4739"/>
                    </a:lnTo>
                    <a:lnTo>
                      <a:pt x="67104" y="4739"/>
                    </a:lnTo>
                    <a:lnTo>
                      <a:pt x="71711" y="132"/>
                    </a:lnTo>
                    <a:lnTo>
                      <a:pt x="91810" y="132"/>
                    </a:lnTo>
                    <a:lnTo>
                      <a:pt x="102189" y="10512"/>
                    </a:lnTo>
                    <a:lnTo>
                      <a:pt x="127541" y="10512"/>
                    </a:lnTo>
                    <a:lnTo>
                      <a:pt x="127541" y="10379"/>
                    </a:lnTo>
                    <a:lnTo>
                      <a:pt x="102244" y="10379"/>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7"/>
            <p:cNvGrpSpPr/>
            <p:nvPr/>
          </p:nvGrpSpPr>
          <p:grpSpPr>
            <a:xfrm>
              <a:off x="236825" y="4385213"/>
              <a:ext cx="1622200" cy="437575"/>
              <a:chOff x="3109550" y="3432375"/>
              <a:chExt cx="1622200" cy="437575"/>
            </a:xfrm>
          </p:grpSpPr>
          <p:sp>
            <p:nvSpPr>
              <p:cNvPr id="182" name="Google Shape;182;p7"/>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1" name="Google Shape;191;p7"/>
          <p:cNvSpPr>
            <a:spLocks noGrp="1"/>
          </p:cNvSpPr>
          <p:nvPr>
            <p:ph type="pic" idx="2"/>
          </p:nvPr>
        </p:nvSpPr>
        <p:spPr>
          <a:xfrm>
            <a:off x="5373425" y="539500"/>
            <a:ext cx="27870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a:alphaModFix amt="50000"/>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a:alphaModFix/>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a:alphaModFix amt="49000"/>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a:alphaModFix/>
            </a:blip>
            <a:srcRect l="17852" t="23605" r="1547"/>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649"/>
        <p:cNvGrpSpPr/>
        <p:nvPr/>
      </p:nvGrpSpPr>
      <p:grpSpPr>
        <a:xfrm>
          <a:off x="0" y="0"/>
          <a:ext cx="0" cy="0"/>
          <a:chOff x="0" y="0"/>
          <a:chExt cx="0" cy="0"/>
        </a:xfrm>
      </p:grpSpPr>
      <p:sp>
        <p:nvSpPr>
          <p:cNvPr id="650" name="Google Shape;65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1" name="Google Shape;65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png"/><Relationship Id="rId7" Type="http://schemas.openxmlformats.org/officeDocument/2006/relationships/image" Target="../media/image25.svg"/><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image" Target="../media/image24.png"/><Relationship Id="rId5" Type="http://schemas.openxmlformats.org/officeDocument/2006/relationships/image" Target="../media/image10.png"/><Relationship Id="rId10" Type="http://schemas.openxmlformats.org/officeDocument/2006/relationships/image" Target="../media/image28.gif"/><Relationship Id="rId4" Type="http://schemas.openxmlformats.org/officeDocument/2006/relationships/image" Target="../media/image23.svg"/><Relationship Id="rId9" Type="http://schemas.openxmlformats.org/officeDocument/2006/relationships/image" Target="../media/image27.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36.sv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16.xml"/><Relationship Id="rId4" Type="http://schemas.openxmlformats.org/officeDocument/2006/relationships/image" Target="../media/image36.svg"/></Relationships>
</file>

<file path=ppt/slides/_rels/slide27.xml.rels><?xml version="1.0" encoding="UTF-8" standalone="yes"?>
<Relationships xmlns="http://schemas.openxmlformats.org/package/2006/relationships"><Relationship Id="rId8" Type="http://schemas.microsoft.com/office/2017/06/relationships/model3d" Target="../media/model3d1.glb"/><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image" Target="../media/image38.svg"/><Relationship Id="rId11" Type="http://schemas.openxmlformats.org/officeDocument/2006/relationships/image" Target="../media/image42.png"/><Relationship Id="rId5" Type="http://schemas.openxmlformats.org/officeDocument/2006/relationships/image" Target="../media/image37.png"/><Relationship Id="rId10" Type="http://schemas.openxmlformats.org/officeDocument/2006/relationships/image" Target="../media/image41.png"/><Relationship Id="rId4" Type="http://schemas.openxmlformats.org/officeDocument/2006/relationships/image" Target="../media/image36.svg"/><Relationship Id="rId9" Type="http://schemas.openxmlformats.org/officeDocument/2006/relationships/image" Target="../media/image40.png"/></Relationships>
</file>

<file path=ppt/slides/_rels/slide28.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5.png"/><Relationship Id="rId18" Type="http://schemas.openxmlformats.org/officeDocument/2006/relationships/image" Target="../media/image50.png"/><Relationship Id="rId3" Type="http://schemas.openxmlformats.org/officeDocument/2006/relationships/image" Target="../media/image43.png"/><Relationship Id="rId7" Type="http://schemas.openxmlformats.org/officeDocument/2006/relationships/image" Target="../media/image38.svg"/><Relationship Id="rId12" Type="http://schemas.openxmlformats.org/officeDocument/2006/relationships/image" Target="../media/image42.png"/><Relationship Id="rId17" Type="http://schemas.openxmlformats.org/officeDocument/2006/relationships/image" Target="../media/image49.png"/><Relationship Id="rId2" Type="http://schemas.openxmlformats.org/officeDocument/2006/relationships/notesSlide" Target="../notesSlides/notesSlide28.xml"/><Relationship Id="rId16" Type="http://schemas.openxmlformats.org/officeDocument/2006/relationships/image" Target="../media/image48.png"/><Relationship Id="rId1" Type="http://schemas.openxmlformats.org/officeDocument/2006/relationships/slideLayout" Target="../slideLayouts/slideLayout16.xml"/><Relationship Id="rId6" Type="http://schemas.openxmlformats.org/officeDocument/2006/relationships/image" Target="../media/image37.png"/><Relationship Id="rId11" Type="http://schemas.openxmlformats.org/officeDocument/2006/relationships/image" Target="../media/image41.png"/><Relationship Id="rId5" Type="http://schemas.openxmlformats.org/officeDocument/2006/relationships/image" Target="../media/image36.svg"/><Relationship Id="rId15" Type="http://schemas.openxmlformats.org/officeDocument/2006/relationships/image" Target="../media/image47.png"/><Relationship Id="rId10" Type="http://schemas.openxmlformats.org/officeDocument/2006/relationships/image" Target="../media/image44.png"/><Relationship Id="rId19" Type="http://schemas.openxmlformats.org/officeDocument/2006/relationships/image" Target="../media/image51.svg"/><Relationship Id="rId4" Type="http://schemas.openxmlformats.org/officeDocument/2006/relationships/image" Target="../media/image35.png"/><Relationship Id="rId9" Type="http://schemas.microsoft.com/office/2017/06/relationships/model3d" Target="../media/model3d1.glb"/><Relationship Id="rId14" Type="http://schemas.openxmlformats.org/officeDocument/2006/relationships/image" Target="../media/image46.svg"/></Relationships>
</file>

<file path=ppt/slides/_rels/slide29.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38.svg"/><Relationship Id="rId3" Type="http://schemas.openxmlformats.org/officeDocument/2006/relationships/image" Target="../media/image35.png"/><Relationship Id="rId7" Type="http://schemas.openxmlformats.org/officeDocument/2006/relationships/image" Target="../media/image47.png"/><Relationship Id="rId12" Type="http://schemas.openxmlformats.org/officeDocument/2006/relationships/image" Target="../media/image37.png"/><Relationship Id="rId2" Type="http://schemas.openxmlformats.org/officeDocument/2006/relationships/notesSlide" Target="../notesSlides/notesSlide29.xml"/><Relationship Id="rId16" Type="http://schemas.openxmlformats.org/officeDocument/2006/relationships/image" Target="../media/image43.png"/><Relationship Id="rId1" Type="http://schemas.openxmlformats.org/officeDocument/2006/relationships/slideLayout" Target="../slideLayouts/slideLayout16.xml"/><Relationship Id="rId6" Type="http://schemas.openxmlformats.org/officeDocument/2006/relationships/image" Target="../media/image46.svg"/><Relationship Id="rId11" Type="http://schemas.openxmlformats.org/officeDocument/2006/relationships/image" Target="../media/image51.svg"/><Relationship Id="rId5" Type="http://schemas.openxmlformats.org/officeDocument/2006/relationships/image" Target="../media/image45.png"/><Relationship Id="rId15" Type="http://schemas.openxmlformats.org/officeDocument/2006/relationships/image" Target="../media/image53.svg"/><Relationship Id="rId10" Type="http://schemas.openxmlformats.org/officeDocument/2006/relationships/image" Target="../media/image50.png"/><Relationship Id="rId4" Type="http://schemas.openxmlformats.org/officeDocument/2006/relationships/image" Target="../media/image36.svg"/><Relationship Id="rId9" Type="http://schemas.openxmlformats.org/officeDocument/2006/relationships/image" Target="../media/image49.png"/><Relationship Id="rId14" Type="http://schemas.openxmlformats.org/officeDocument/2006/relationships/image" Target="../media/image5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38.svg"/><Relationship Id="rId3" Type="http://schemas.openxmlformats.org/officeDocument/2006/relationships/image" Target="../media/image35.png"/><Relationship Id="rId7" Type="http://schemas.openxmlformats.org/officeDocument/2006/relationships/image" Target="../media/image47.png"/><Relationship Id="rId12" Type="http://schemas.openxmlformats.org/officeDocument/2006/relationships/image" Target="../media/image37.png"/><Relationship Id="rId2" Type="http://schemas.openxmlformats.org/officeDocument/2006/relationships/notesSlide" Target="../notesSlides/notesSlide30.xml"/><Relationship Id="rId16" Type="http://schemas.openxmlformats.org/officeDocument/2006/relationships/image" Target="../media/image54.png"/><Relationship Id="rId1" Type="http://schemas.openxmlformats.org/officeDocument/2006/relationships/slideLayout" Target="../slideLayouts/slideLayout16.xml"/><Relationship Id="rId6" Type="http://schemas.openxmlformats.org/officeDocument/2006/relationships/image" Target="../media/image46.svg"/><Relationship Id="rId11" Type="http://schemas.openxmlformats.org/officeDocument/2006/relationships/image" Target="../media/image51.svg"/><Relationship Id="rId5" Type="http://schemas.openxmlformats.org/officeDocument/2006/relationships/image" Target="../media/image45.png"/><Relationship Id="rId15" Type="http://schemas.openxmlformats.org/officeDocument/2006/relationships/image" Target="../media/image53.svg"/><Relationship Id="rId10" Type="http://schemas.openxmlformats.org/officeDocument/2006/relationships/image" Target="../media/image50.png"/><Relationship Id="rId4" Type="http://schemas.openxmlformats.org/officeDocument/2006/relationships/image" Target="../media/image36.svg"/><Relationship Id="rId9" Type="http://schemas.openxmlformats.org/officeDocument/2006/relationships/image" Target="../media/image49.png"/><Relationship Id="rId14" Type="http://schemas.openxmlformats.org/officeDocument/2006/relationships/image" Target="../media/image5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hyperlink" Target="https://docs.google.com/spreadsheets/d/12Ok3z5LwKzpD-mIRC889t7ARZCu_2uWLRdIHNtWqJx0/edit?gid=570241880#gid=570241880"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56.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4.xml"/><Relationship Id="rId1" Type="http://schemas.openxmlformats.org/officeDocument/2006/relationships/slideLayout" Target="../slideLayouts/slideLayout18.xml"/><Relationship Id="rId5" Type="http://schemas.openxmlformats.org/officeDocument/2006/relationships/image" Target="../media/image58.png"/><Relationship Id="rId4" Type="http://schemas.openxmlformats.org/officeDocument/2006/relationships/hyperlink" Target="https://docs.google.com/spreadsheets/d/1hvYflZYQexkGIfuTXdiuKSoGJZmFEy2hyVh3TqCpmRE/copy"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vector/white-technology-wallpaper-theme_6624793.htm/?utm_source=slidesgo_template&amp;utm_medium=referral-link&amp;utm_campaign=sg_resources&amp;utm_content=freepik" TargetMode="External"/><Relationship Id="rId3" Type="http://schemas.openxmlformats.org/officeDocument/2006/relationships/hyperlink" Target="https://www.freepik.com/free-vector/technology-white-background_6351512.htm/?utm_source=slidesgo_template&amp;utm_medium=referral-link&amp;utm_campaign=sg_resources&amp;utm_content=freepik" TargetMode="External"/><Relationship Id="rId7" Type="http://schemas.openxmlformats.org/officeDocument/2006/relationships/hyperlink" Target="https://www.freepik.com/free-vector/white-technology-background_6600680.htm/?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 Id="rId6" Type="http://schemas.openxmlformats.org/officeDocument/2006/relationships/hyperlink" Target="https://www.freepik.com/free-vector/white-technology-background_6524364.htm/?utm_source=slidesgo_template&amp;utm_medium=referral-link&amp;utm_campaign=sg_resources&amp;utm_content=freepik" TargetMode="External"/><Relationship Id="rId5" Type="http://schemas.openxmlformats.org/officeDocument/2006/relationships/hyperlink" Target="https://www.freepik.com/free-vector/white-technology-background_6390476.htm/?utm_source=slidesgo_template&amp;utm_medium=referral-link&amp;utm_campaign=sg_resources&amp;utm_content=freepik" TargetMode="External"/><Relationship Id="rId4" Type="http://schemas.openxmlformats.org/officeDocument/2006/relationships/hyperlink" Target="https://www.freepik.com/free-vector/white-technology-background_6397267.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59.htm/?utm_source=slidesgo_template&amp;utm_medium=referral-link&amp;utm_campaign=sg_resources&amp;utm_content=freepik" TargetMode="External"/><Relationship Id="rId3" Type="http://schemas.openxmlformats.org/officeDocument/2006/relationships/hyperlink" Target="https://www.freepik.com/free-vector/cyber-technology-background_6402688.htm/?utm_source=slidesgo_template&amp;utm_medium=referral-link&amp;utm_campaign=sg_resources&amp;utm_content=freepik" TargetMode="External"/><Relationship Id="rId7" Type="http://schemas.openxmlformats.org/officeDocument/2006/relationships/hyperlink" Target="https://www.flaticon.com/packs/computer-85/?utm_source=slidesgo_template&amp;utm_medium=referral-link&amp;utm_campaign=sg_resources&amp;utm_content=flaticon"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6" Type="http://schemas.openxmlformats.org/officeDocument/2006/relationships/hyperlink" Target="https://www.freepik.com/free-vector/white-technology-background_6402684.htm/?utm_source=slidesgo_template&amp;utm_medium=referral-link&amp;utm_campaign=sg_resources&amp;utm_content=freepik" TargetMode="External"/><Relationship Id="rId5" Type="http://schemas.openxmlformats.org/officeDocument/2006/relationships/hyperlink" Target="https://www.freepik.com/free-vector/hud-technology-background-abstract-style_5226002.htm/?utm_source=slidesgo_template&amp;utm_medium=referral-link&amp;utm_campaign=sg_resources&amp;utm_content=freepik" TargetMode="External"/><Relationship Id="rId10" Type="http://schemas.openxmlformats.org/officeDocument/2006/relationships/hyperlink" Target="https://www.freepik.com/free-photo/programming-background-with-person-working-with-codes-computer_38669466.htm/?utm_source=slidesgo_template&amp;utm_medium=referral-link&amp;utm_campaign=sg_resources&amp;utm_content=freepik" TargetMode="External"/><Relationship Id="rId4" Type="http://schemas.openxmlformats.org/officeDocument/2006/relationships/hyperlink" Target="https://www.freepik.com/free-vector/modern-white-technology-wallpaper_6390475.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54.htm/?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Schibsted+Grotesk" TargetMode="External"/><Relationship Id="rId2" Type="http://schemas.openxmlformats.org/officeDocument/2006/relationships/notesSlide" Target="../notesSlides/notesSlide53.xml"/><Relationship Id="rId1" Type="http://schemas.openxmlformats.org/officeDocument/2006/relationships/slideLayout" Target="../slideLayouts/slideLayout25.xml"/><Relationship Id="rId4" Type="http://schemas.openxmlformats.org/officeDocument/2006/relationships/hyperlink" Target="https://fonts.google.com/specimen/Figtree"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3.png"/><Relationship Id="rId2" Type="http://schemas.openxmlformats.org/officeDocument/2006/relationships/notesSlide" Target="../notesSlides/notesSlide54.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1.png"/><Relationship Id="rId4" Type="http://schemas.openxmlformats.org/officeDocument/2006/relationships/image" Target="../media/image59.png"/><Relationship Id="rId9" Type="http://schemas.openxmlformats.org/officeDocument/2006/relationships/image" Target="../media/image60.png"/></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5.xml"/><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1.xml"/><Relationship Id="rId1" Type="http://schemas.openxmlformats.org/officeDocument/2006/relationships/slideLayout" Target="../slideLayouts/slideLayout2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5.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24.xml"/><Relationship Id="rId4" Type="http://schemas.openxmlformats.org/officeDocument/2006/relationships/image" Target="../media/image6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2C4A20D-65CD-2488-C59D-0BBCD0F26669}"/>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189D5ABC-A31A-55D6-DD57-6F1B7FD2E6FD}"/>
              </a:ext>
            </a:extLst>
          </p:cNvPr>
          <p:cNvSpPr txBox="1">
            <a:spLocks/>
          </p:cNvSpPr>
          <p:nvPr/>
        </p:nvSpPr>
        <p:spPr>
          <a:xfrm>
            <a:off x="701849" y="3733486"/>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6CC1B166-9017-06CE-A102-162B62A9AF43}"/>
              </a:ext>
            </a:extLst>
          </p:cNvPr>
          <p:cNvSpPr txBox="1">
            <a:spLocks/>
          </p:cNvSpPr>
          <p:nvPr/>
        </p:nvSpPr>
        <p:spPr>
          <a:xfrm>
            <a:off x="701849" y="2471301"/>
            <a:ext cx="330738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61AE0FF5-8FBC-25D9-A3AA-B724FA775485}"/>
              </a:ext>
            </a:extLst>
          </p:cNvPr>
          <p:cNvSpPr txBox="1">
            <a:spLocks/>
          </p:cNvSpPr>
          <p:nvPr/>
        </p:nvSpPr>
        <p:spPr>
          <a:xfrm>
            <a:off x="701849" y="120911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14" name="Google Shape;709;p32">
            <a:extLst>
              <a:ext uri="{FF2B5EF4-FFF2-40B4-BE49-F238E27FC236}">
                <a16:creationId xmlns:a16="http://schemas.microsoft.com/office/drawing/2014/main" id="{2007396A-2B1B-D08E-B4B4-8CB3DACF5C4F}"/>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423336DA-D342-19AB-FB6D-07D67714F5BA}"/>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30FFFF2C-5D32-C400-9DCA-24EFEFA04FAC}"/>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04DF86FE-FC5A-1F03-E52D-BE3941854A96}"/>
              </a:ext>
            </a:extLst>
          </p:cNvPr>
          <p:cNvGrpSpPr/>
          <p:nvPr/>
        </p:nvGrpSpPr>
        <p:grpSpPr>
          <a:xfrm>
            <a:off x="4138756" y="305320"/>
            <a:ext cx="795952" cy="765207"/>
            <a:chOff x="6034228" y="1615450"/>
            <a:chExt cx="672300" cy="646331"/>
          </a:xfrm>
        </p:grpSpPr>
        <p:sp>
          <p:nvSpPr>
            <p:cNvPr id="58" name="Google Shape;720;p33">
              <a:extLst>
                <a:ext uri="{FF2B5EF4-FFF2-40B4-BE49-F238E27FC236}">
                  <a16:creationId xmlns:a16="http://schemas.microsoft.com/office/drawing/2014/main" id="{6FC6CD9E-27C3-6F9F-5AC1-173CE87AFC8E}"/>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F633F5A1-A1DD-B660-91BF-DB33B392837E}"/>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25846801-EA2A-1BE5-8B3E-69CDC95F6FA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48D244BE-533E-23E5-64B7-CFB9A23CC7C9}"/>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D189AB22-3C07-2EDC-9FE6-333E228F0605}"/>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672A5689-1FB6-A646-903B-828C3978D81D}"/>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717;p33">
            <a:extLst>
              <a:ext uri="{FF2B5EF4-FFF2-40B4-BE49-F238E27FC236}">
                <a16:creationId xmlns:a16="http://schemas.microsoft.com/office/drawing/2014/main" id="{57CB9839-27A7-1FF1-5E2D-8A2F8DFF81D0}"/>
              </a:ext>
            </a:extLst>
          </p:cNvPr>
          <p:cNvSpPr txBox="1">
            <a:spLocks/>
          </p:cNvSpPr>
          <p:nvPr/>
        </p:nvSpPr>
        <p:spPr>
          <a:xfrm>
            <a:off x="1024146" y="1553167"/>
            <a:ext cx="2654725"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200000"/>
              </a:lnSpc>
              <a:buFont typeface="+mj-lt"/>
              <a:buAutoNum type="arabicPeriod"/>
            </a:pPr>
            <a:r>
              <a:rPr lang="fr-FR" dirty="0">
                <a:latin typeface="+mj-lt"/>
                <a:sym typeface="Wingdings" panose="05000000000000000000" pitchFamily="2" charset="2"/>
              </a:rPr>
              <a:t>Cadrage organisationnelle</a:t>
            </a:r>
          </a:p>
          <a:p>
            <a:pPr marL="228600" indent="-228600" algn="l">
              <a:lnSpc>
                <a:spcPct val="200000"/>
              </a:lnSpc>
              <a:buFont typeface="+mj-lt"/>
              <a:buAutoNum type="arabicPeriod"/>
            </a:pPr>
            <a:r>
              <a:rPr lang="fr-FR" dirty="0">
                <a:latin typeface="+mj-lt"/>
                <a:sym typeface="Wingdings" panose="05000000000000000000" pitchFamily="2" charset="2"/>
              </a:rPr>
              <a:t>Analyse technique sommaire</a:t>
            </a:r>
          </a:p>
        </p:txBody>
      </p:sp>
      <p:sp>
        <p:nvSpPr>
          <p:cNvPr id="5" name="Google Shape;717;p33">
            <a:extLst>
              <a:ext uri="{FF2B5EF4-FFF2-40B4-BE49-F238E27FC236}">
                <a16:creationId xmlns:a16="http://schemas.microsoft.com/office/drawing/2014/main" id="{E1192C94-1023-74FF-ED9F-B6A35EA67FE3}"/>
              </a:ext>
            </a:extLst>
          </p:cNvPr>
          <p:cNvSpPr txBox="1">
            <a:spLocks/>
          </p:cNvSpPr>
          <p:nvPr/>
        </p:nvSpPr>
        <p:spPr>
          <a:xfrm>
            <a:off x="1024146" y="2901499"/>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Définition préliminaire pour figer la solution choisie</a:t>
            </a:r>
          </a:p>
          <a:p>
            <a:pPr marL="228600" indent="-228600" algn="l">
              <a:lnSpc>
                <a:spcPct val="150000"/>
              </a:lnSpc>
              <a:buFont typeface="+mj-lt"/>
              <a:buAutoNum type="arabicPeriod"/>
            </a:pPr>
            <a:r>
              <a:rPr lang="fr-FR" dirty="0">
                <a:latin typeface="+mj-lt"/>
                <a:sym typeface="Wingdings" panose="05000000000000000000" pitchFamily="2" charset="2"/>
              </a:rPr>
              <a:t>Développement de la définition</a:t>
            </a:r>
          </a:p>
          <a:p>
            <a:pPr marL="228600" indent="-228600" algn="l">
              <a:lnSpc>
                <a:spcPct val="150000"/>
              </a:lnSpc>
              <a:buFont typeface="+mj-lt"/>
              <a:buAutoNum type="arabicPeriod"/>
            </a:pPr>
            <a:r>
              <a:rPr lang="fr-FR" dirty="0">
                <a:latin typeface="+mj-lt"/>
                <a:sym typeface="Wingdings" panose="05000000000000000000" pitchFamily="2" charset="2"/>
              </a:rPr>
              <a:t>Qualification acquise permet la réalisation d’exemplaires de série</a:t>
            </a:r>
          </a:p>
        </p:txBody>
      </p:sp>
      <p:sp>
        <p:nvSpPr>
          <p:cNvPr id="6" name="Google Shape;717;p33">
            <a:extLst>
              <a:ext uri="{FF2B5EF4-FFF2-40B4-BE49-F238E27FC236}">
                <a16:creationId xmlns:a16="http://schemas.microsoft.com/office/drawing/2014/main" id="{A8EC7A6E-0508-8D91-8774-2E1A8478C230}"/>
              </a:ext>
            </a:extLst>
          </p:cNvPr>
          <p:cNvSpPr txBox="1">
            <a:spLocks/>
          </p:cNvSpPr>
          <p:nvPr/>
        </p:nvSpPr>
        <p:spPr>
          <a:xfrm>
            <a:off x="1024146" y="4094614"/>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Projet à l’état vivant</a:t>
            </a:r>
          </a:p>
          <a:p>
            <a:pPr marL="228600" indent="-228600" algn="l">
              <a:lnSpc>
                <a:spcPct val="150000"/>
              </a:lnSpc>
              <a:buFont typeface="+mj-lt"/>
              <a:buAutoNum type="arabicPeriod"/>
            </a:pPr>
            <a:r>
              <a:rPr lang="fr-FR" dirty="0">
                <a:latin typeface="+mj-lt"/>
                <a:sym typeface="Wingdings" panose="05000000000000000000" pitchFamily="2" charset="2"/>
              </a:rPr>
              <a:t>Phase de démantèlement</a:t>
            </a:r>
          </a:p>
          <a:p>
            <a:pPr marL="228600" indent="-228600" algn="l">
              <a:lnSpc>
                <a:spcPct val="150000"/>
              </a:lnSpc>
              <a:buFont typeface="+mj-lt"/>
              <a:buAutoNum type="arabicPeriod"/>
            </a:pPr>
            <a:r>
              <a:rPr lang="fr-FR" dirty="0">
                <a:latin typeface="+mj-lt"/>
                <a:sym typeface="Wingdings" panose="05000000000000000000" pitchFamily="2" charset="2"/>
              </a:rPr>
              <a:t>Capitalisation de l’expérience</a:t>
            </a:r>
          </a:p>
        </p:txBody>
      </p:sp>
      <p:cxnSp>
        <p:nvCxnSpPr>
          <p:cNvPr id="8" name="Connecteur droit 7">
            <a:extLst>
              <a:ext uri="{FF2B5EF4-FFF2-40B4-BE49-F238E27FC236}">
                <a16:creationId xmlns:a16="http://schemas.microsoft.com/office/drawing/2014/main" id="{4E0BE1B2-B38F-52E6-9C71-2A40691E363D}"/>
              </a:ext>
            </a:extLst>
          </p:cNvPr>
          <p:cNvCxnSpPr>
            <a:cxnSpLocks/>
          </p:cNvCxnSpPr>
          <p:nvPr/>
        </p:nvCxnSpPr>
        <p:spPr>
          <a:xfrm>
            <a:off x="701849" y="2403468"/>
            <a:ext cx="485394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Google Shape;717;p33">
            <a:extLst>
              <a:ext uri="{FF2B5EF4-FFF2-40B4-BE49-F238E27FC236}">
                <a16:creationId xmlns:a16="http://schemas.microsoft.com/office/drawing/2014/main" id="{665F8D36-185A-BBD9-240A-A2A016F6D1B7}"/>
              </a:ext>
            </a:extLst>
          </p:cNvPr>
          <p:cNvSpPr txBox="1">
            <a:spLocks/>
          </p:cNvSpPr>
          <p:nvPr/>
        </p:nvSpPr>
        <p:spPr>
          <a:xfrm>
            <a:off x="5657106" y="2215764"/>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400" b="1" dirty="0">
                <a:solidFill>
                  <a:srgbClr val="002060"/>
                </a:solidFill>
                <a:latin typeface="+mj-lt"/>
                <a:sym typeface="Wingdings" panose="05000000000000000000" pitchFamily="2" charset="2"/>
              </a:rPr>
              <a:t>Revue d’avant-projet</a:t>
            </a:r>
          </a:p>
        </p:txBody>
      </p:sp>
      <p:sp>
        <p:nvSpPr>
          <p:cNvPr id="13" name="Arc 12">
            <a:extLst>
              <a:ext uri="{FF2B5EF4-FFF2-40B4-BE49-F238E27FC236}">
                <a16:creationId xmlns:a16="http://schemas.microsoft.com/office/drawing/2014/main" id="{EF1CB96F-F922-B2E2-A0E1-6E55867C049F}"/>
              </a:ext>
            </a:extLst>
          </p:cNvPr>
          <p:cNvSpPr/>
          <p:nvPr/>
        </p:nvSpPr>
        <p:spPr>
          <a:xfrm>
            <a:off x="3562350" y="1657616"/>
            <a:ext cx="254109" cy="572394"/>
          </a:xfrm>
          <a:prstGeom prst="arc">
            <a:avLst>
              <a:gd name="adj1" fmla="val 16200000"/>
              <a:gd name="adj2" fmla="val 5397715"/>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6" name="Google Shape;717;p33">
            <a:extLst>
              <a:ext uri="{FF2B5EF4-FFF2-40B4-BE49-F238E27FC236}">
                <a16:creationId xmlns:a16="http://schemas.microsoft.com/office/drawing/2014/main" id="{D12DFD20-8835-34CE-8039-6AE1FA75E30D}"/>
              </a:ext>
            </a:extLst>
          </p:cNvPr>
          <p:cNvSpPr txBox="1">
            <a:spLocks/>
          </p:cNvSpPr>
          <p:nvPr/>
        </p:nvSpPr>
        <p:spPr>
          <a:xfrm>
            <a:off x="3899164" y="1675355"/>
            <a:ext cx="2875016"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Exploré dans la suite de la présentation</a:t>
            </a:r>
          </a:p>
        </p:txBody>
      </p:sp>
      <p:sp>
        <p:nvSpPr>
          <p:cNvPr id="17" name="Google Shape;717;p33">
            <a:extLst>
              <a:ext uri="{FF2B5EF4-FFF2-40B4-BE49-F238E27FC236}">
                <a16:creationId xmlns:a16="http://schemas.microsoft.com/office/drawing/2014/main" id="{00B45250-4A25-0A92-14BD-1B94FCA39FF5}"/>
              </a:ext>
            </a:extLst>
          </p:cNvPr>
          <p:cNvSpPr txBox="1">
            <a:spLocks/>
          </p:cNvSpPr>
          <p:nvPr/>
        </p:nvSpPr>
        <p:spPr>
          <a:xfrm>
            <a:off x="4766080" y="2763763"/>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2x2 « Proof Of Concept »</a:t>
            </a:r>
          </a:p>
        </p:txBody>
      </p:sp>
      <p:sp>
        <p:nvSpPr>
          <p:cNvPr id="18" name="Google Shape;717;p33">
            <a:extLst>
              <a:ext uri="{FF2B5EF4-FFF2-40B4-BE49-F238E27FC236}">
                <a16:creationId xmlns:a16="http://schemas.microsoft.com/office/drawing/2014/main" id="{86B98701-F32A-A4F5-752B-B1ED18121C4B}"/>
              </a:ext>
            </a:extLst>
          </p:cNvPr>
          <p:cNvSpPr txBox="1">
            <a:spLocks/>
          </p:cNvSpPr>
          <p:nvPr/>
        </p:nvSpPr>
        <p:spPr>
          <a:xfrm>
            <a:off x="3461536" y="306199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4x4 « Version Réduite »</a:t>
            </a:r>
          </a:p>
        </p:txBody>
      </p:sp>
      <p:sp>
        <p:nvSpPr>
          <p:cNvPr id="30" name="Google Shape;717;p33">
            <a:extLst>
              <a:ext uri="{FF2B5EF4-FFF2-40B4-BE49-F238E27FC236}">
                <a16:creationId xmlns:a16="http://schemas.microsoft.com/office/drawing/2014/main" id="{B33CD905-CA12-87C7-CAE5-598BF08AB693}"/>
              </a:ext>
            </a:extLst>
          </p:cNvPr>
          <p:cNvSpPr txBox="1">
            <a:spLocks/>
          </p:cNvSpPr>
          <p:nvPr/>
        </p:nvSpPr>
        <p:spPr>
          <a:xfrm>
            <a:off x="5770130" y="333436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Plateau 8x8</a:t>
            </a:r>
          </a:p>
        </p:txBody>
      </p:sp>
      <p:sp>
        <p:nvSpPr>
          <p:cNvPr id="31" name="Google Shape;717;p33">
            <a:extLst>
              <a:ext uri="{FF2B5EF4-FFF2-40B4-BE49-F238E27FC236}">
                <a16:creationId xmlns:a16="http://schemas.microsoft.com/office/drawing/2014/main" id="{B21ED38D-5704-A439-5A2C-4F13AE8E5492}"/>
              </a:ext>
            </a:extLst>
          </p:cNvPr>
          <p:cNvSpPr txBox="1">
            <a:spLocks/>
          </p:cNvSpPr>
          <p:nvPr/>
        </p:nvSpPr>
        <p:spPr>
          <a:xfrm>
            <a:off x="2742146" y="3968144"/>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Mettre à disposition le plateau</a:t>
            </a:r>
          </a:p>
        </p:txBody>
      </p:sp>
      <p:sp>
        <p:nvSpPr>
          <p:cNvPr id="33" name="Google Shape;717;p33">
            <a:extLst>
              <a:ext uri="{FF2B5EF4-FFF2-40B4-BE49-F238E27FC236}">
                <a16:creationId xmlns:a16="http://schemas.microsoft.com/office/drawing/2014/main" id="{1F6BF954-17BC-685E-24D3-FAE626020419}"/>
              </a:ext>
            </a:extLst>
          </p:cNvPr>
          <p:cNvSpPr txBox="1">
            <a:spLocks/>
          </p:cNvSpPr>
          <p:nvPr/>
        </p:nvSpPr>
        <p:spPr>
          <a:xfrm>
            <a:off x="3055681" y="4255112"/>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70C0"/>
                </a:solidFill>
                <a:latin typeface="+mj-lt"/>
                <a:sym typeface="Wingdings" panose="05000000000000000000" pitchFamily="2" charset="2"/>
              </a:rPr>
              <a:t> BONUS</a:t>
            </a:r>
          </a:p>
        </p:txBody>
      </p:sp>
      <p:sp>
        <p:nvSpPr>
          <p:cNvPr id="37" name="Google Shape;717;p33">
            <a:extLst>
              <a:ext uri="{FF2B5EF4-FFF2-40B4-BE49-F238E27FC236}">
                <a16:creationId xmlns:a16="http://schemas.microsoft.com/office/drawing/2014/main" id="{78BADA2A-ABD8-B95A-96FE-71DF06F6EA19}"/>
              </a:ext>
            </a:extLst>
          </p:cNvPr>
          <p:cNvSpPr txBox="1">
            <a:spLocks/>
          </p:cNvSpPr>
          <p:nvPr/>
        </p:nvSpPr>
        <p:spPr>
          <a:xfrm>
            <a:off x="3351277" y="4531668"/>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Sondage + Rapport sur le projet</a:t>
            </a:r>
          </a:p>
        </p:txBody>
      </p:sp>
      <p:cxnSp>
        <p:nvCxnSpPr>
          <p:cNvPr id="38" name="Connecteur droit 37">
            <a:extLst>
              <a:ext uri="{FF2B5EF4-FFF2-40B4-BE49-F238E27FC236}">
                <a16:creationId xmlns:a16="http://schemas.microsoft.com/office/drawing/2014/main" id="{B3AC3A29-6A83-ED91-1DE4-39CA3ACB6A80}"/>
              </a:ext>
            </a:extLst>
          </p:cNvPr>
          <p:cNvCxnSpPr>
            <a:cxnSpLocks/>
          </p:cNvCxnSpPr>
          <p:nvPr/>
        </p:nvCxnSpPr>
        <p:spPr>
          <a:xfrm>
            <a:off x="760210" y="3446801"/>
            <a:ext cx="6329456"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39" name="Google Shape;717;p33">
            <a:extLst>
              <a:ext uri="{FF2B5EF4-FFF2-40B4-BE49-F238E27FC236}">
                <a16:creationId xmlns:a16="http://schemas.microsoft.com/office/drawing/2014/main" id="{6E7F213B-8966-D096-D657-C972EE2ED7CE}"/>
              </a:ext>
            </a:extLst>
          </p:cNvPr>
          <p:cNvSpPr txBox="1">
            <a:spLocks/>
          </p:cNvSpPr>
          <p:nvPr/>
        </p:nvSpPr>
        <p:spPr>
          <a:xfrm>
            <a:off x="7089666" y="3263510"/>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100" b="1" dirty="0">
                <a:solidFill>
                  <a:srgbClr val="002060"/>
                </a:solidFill>
                <a:latin typeface="+mj-lt"/>
                <a:sym typeface="Wingdings" panose="05000000000000000000" pitchFamily="2" charset="2"/>
              </a:rPr>
              <a:t>Revue d’acceptation</a:t>
            </a:r>
          </a:p>
        </p:txBody>
      </p:sp>
      <p:pic>
        <p:nvPicPr>
          <p:cNvPr id="924" name="Image 923">
            <a:extLst>
              <a:ext uri="{FF2B5EF4-FFF2-40B4-BE49-F238E27FC236}">
                <a16:creationId xmlns:a16="http://schemas.microsoft.com/office/drawing/2014/main" id="{E2FA2180-DC9F-7A8D-E41A-F87CD8B704CA}"/>
              </a:ext>
            </a:extLst>
          </p:cNvPr>
          <p:cNvPicPr>
            <a:picLocks noChangeAspect="1"/>
          </p:cNvPicPr>
          <p:nvPr/>
        </p:nvPicPr>
        <p:blipFill>
          <a:blip r:embed="rId3"/>
          <a:stretch>
            <a:fillRect/>
          </a:stretch>
        </p:blipFill>
        <p:spPr>
          <a:xfrm>
            <a:off x="9312384" y="1038896"/>
            <a:ext cx="4873812" cy="3761809"/>
          </a:xfrm>
          <a:prstGeom prst="rect">
            <a:avLst/>
          </a:prstGeom>
        </p:spPr>
      </p:pic>
    </p:spTree>
    <p:extLst>
      <p:ext uri="{BB962C8B-B14F-4D97-AF65-F5344CB8AC3E}">
        <p14:creationId xmlns:p14="http://schemas.microsoft.com/office/powerpoint/2010/main" val="987818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500"/>
                                        <p:tgtEl>
                                          <p:spTgt spid="1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fade">
                                      <p:cBhvr>
                                        <p:cTn id="59" dur="500"/>
                                        <p:tgtEl>
                                          <p:spTgt spid="31"/>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3"/>
                                        </p:tgtEl>
                                        <p:attrNameLst>
                                          <p:attrName>style.visibility</p:attrName>
                                        </p:attrNameLst>
                                      </p:cBhvr>
                                      <p:to>
                                        <p:strVal val="visible"/>
                                      </p:to>
                                    </p:set>
                                    <p:animEffect transition="in" filter="fade">
                                      <p:cBhvr>
                                        <p:cTn id="64" dur="500"/>
                                        <p:tgtEl>
                                          <p:spTgt spid="33"/>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2" grpId="0"/>
      <p:bldP spid="13" grpId="0" animBg="1"/>
      <p:bldP spid="16" grpId="0"/>
      <p:bldP spid="17" grpId="0"/>
      <p:bldP spid="18" grpId="0"/>
      <p:bldP spid="30" grpId="0"/>
      <p:bldP spid="31" grpId="0"/>
      <p:bldP spid="33" grpId="0"/>
      <p:bldP spid="37" grpId="0"/>
      <p:bldP spid="3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8E5538-3CAF-5AC4-10AF-629DF40B6760}"/>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3559471D-A6F1-5EBE-1B2E-50EE15FF3E75}"/>
              </a:ext>
            </a:extLst>
          </p:cNvPr>
          <p:cNvSpPr txBox="1">
            <a:spLocks/>
          </p:cNvSpPr>
          <p:nvPr/>
        </p:nvSpPr>
        <p:spPr>
          <a:xfrm>
            <a:off x="-8653412" y="3733486"/>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394D5601-A22A-9D9D-1617-EA0C02828BF7}"/>
              </a:ext>
            </a:extLst>
          </p:cNvPr>
          <p:cNvSpPr txBox="1">
            <a:spLocks/>
          </p:cNvSpPr>
          <p:nvPr/>
        </p:nvSpPr>
        <p:spPr>
          <a:xfrm>
            <a:off x="-8653412" y="2471301"/>
            <a:ext cx="330738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A5E38216-1139-9966-3D31-8961A2F342C0}"/>
              </a:ext>
            </a:extLst>
          </p:cNvPr>
          <p:cNvSpPr txBox="1">
            <a:spLocks/>
          </p:cNvSpPr>
          <p:nvPr/>
        </p:nvSpPr>
        <p:spPr>
          <a:xfrm>
            <a:off x="-8653412" y="120911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14" name="Google Shape;709;p32">
            <a:extLst>
              <a:ext uri="{FF2B5EF4-FFF2-40B4-BE49-F238E27FC236}">
                <a16:creationId xmlns:a16="http://schemas.microsoft.com/office/drawing/2014/main" id="{7CF0F5DF-1971-6830-3F59-920310D8AD93}"/>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38547F4A-3750-95A2-1A2C-9AC7D61BCCCE}"/>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8D8FFE2B-9B94-1C3D-C879-D97E71DA923A}"/>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53DA17CE-7022-18BF-BCEB-8A154EE806D1}"/>
              </a:ext>
            </a:extLst>
          </p:cNvPr>
          <p:cNvGrpSpPr/>
          <p:nvPr/>
        </p:nvGrpSpPr>
        <p:grpSpPr>
          <a:xfrm>
            <a:off x="4138756" y="305320"/>
            <a:ext cx="795952" cy="765207"/>
            <a:chOff x="6034228" y="1615450"/>
            <a:chExt cx="672300" cy="646331"/>
          </a:xfrm>
        </p:grpSpPr>
        <p:sp>
          <p:nvSpPr>
            <p:cNvPr id="58" name="Google Shape;720;p33">
              <a:extLst>
                <a:ext uri="{FF2B5EF4-FFF2-40B4-BE49-F238E27FC236}">
                  <a16:creationId xmlns:a16="http://schemas.microsoft.com/office/drawing/2014/main" id="{FED3922F-E802-1DDF-391F-D388F238D09E}"/>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4A280A9A-F0F6-5917-698F-30FBAEFB4344}"/>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A0F4B35A-F87D-A725-B193-47C8BC86A58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57BF2C11-0907-49E5-1A72-A1A695E8444B}"/>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5A2566FA-2DD7-893D-527E-BBB1EB610957}"/>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ED377974-18B8-66DA-0713-5B912F64EACF}"/>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717;p33">
            <a:extLst>
              <a:ext uri="{FF2B5EF4-FFF2-40B4-BE49-F238E27FC236}">
                <a16:creationId xmlns:a16="http://schemas.microsoft.com/office/drawing/2014/main" id="{2DBF229A-8211-B186-C57D-6B2CF616AAAE}"/>
              </a:ext>
            </a:extLst>
          </p:cNvPr>
          <p:cNvSpPr txBox="1">
            <a:spLocks/>
          </p:cNvSpPr>
          <p:nvPr/>
        </p:nvSpPr>
        <p:spPr>
          <a:xfrm>
            <a:off x="-8331115" y="1553167"/>
            <a:ext cx="2654725"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200000"/>
              </a:lnSpc>
              <a:buFont typeface="+mj-lt"/>
              <a:buAutoNum type="arabicPeriod"/>
            </a:pPr>
            <a:r>
              <a:rPr lang="fr-FR" dirty="0">
                <a:latin typeface="+mj-lt"/>
                <a:sym typeface="Wingdings" panose="05000000000000000000" pitchFamily="2" charset="2"/>
              </a:rPr>
              <a:t>Cadrage organisationnelle</a:t>
            </a:r>
          </a:p>
          <a:p>
            <a:pPr marL="228600" indent="-228600" algn="l">
              <a:lnSpc>
                <a:spcPct val="200000"/>
              </a:lnSpc>
              <a:buFont typeface="+mj-lt"/>
              <a:buAutoNum type="arabicPeriod"/>
            </a:pPr>
            <a:r>
              <a:rPr lang="fr-FR" dirty="0">
                <a:latin typeface="+mj-lt"/>
                <a:sym typeface="Wingdings" panose="05000000000000000000" pitchFamily="2" charset="2"/>
              </a:rPr>
              <a:t>Analyse technique sommaire</a:t>
            </a:r>
          </a:p>
        </p:txBody>
      </p:sp>
      <p:sp>
        <p:nvSpPr>
          <p:cNvPr id="5" name="Google Shape;717;p33">
            <a:extLst>
              <a:ext uri="{FF2B5EF4-FFF2-40B4-BE49-F238E27FC236}">
                <a16:creationId xmlns:a16="http://schemas.microsoft.com/office/drawing/2014/main" id="{EA916827-83A1-19C6-B564-623477D4363C}"/>
              </a:ext>
            </a:extLst>
          </p:cNvPr>
          <p:cNvSpPr txBox="1">
            <a:spLocks/>
          </p:cNvSpPr>
          <p:nvPr/>
        </p:nvSpPr>
        <p:spPr>
          <a:xfrm>
            <a:off x="-8331115" y="2901499"/>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Définition préliminaire pour figer la solution choisie</a:t>
            </a:r>
          </a:p>
          <a:p>
            <a:pPr marL="228600" indent="-228600" algn="l">
              <a:lnSpc>
                <a:spcPct val="150000"/>
              </a:lnSpc>
              <a:buFont typeface="+mj-lt"/>
              <a:buAutoNum type="arabicPeriod"/>
            </a:pPr>
            <a:r>
              <a:rPr lang="fr-FR" dirty="0">
                <a:latin typeface="+mj-lt"/>
                <a:sym typeface="Wingdings" panose="05000000000000000000" pitchFamily="2" charset="2"/>
              </a:rPr>
              <a:t>Développement de la définition</a:t>
            </a:r>
          </a:p>
          <a:p>
            <a:pPr marL="228600" indent="-228600" algn="l">
              <a:lnSpc>
                <a:spcPct val="150000"/>
              </a:lnSpc>
              <a:buFont typeface="+mj-lt"/>
              <a:buAutoNum type="arabicPeriod"/>
            </a:pPr>
            <a:r>
              <a:rPr lang="fr-FR" dirty="0">
                <a:latin typeface="+mj-lt"/>
                <a:sym typeface="Wingdings" panose="05000000000000000000" pitchFamily="2" charset="2"/>
              </a:rPr>
              <a:t>Qualification acquise permet la réalisation d’exemplaires de série</a:t>
            </a:r>
          </a:p>
        </p:txBody>
      </p:sp>
      <p:sp>
        <p:nvSpPr>
          <p:cNvPr id="6" name="Google Shape;717;p33">
            <a:extLst>
              <a:ext uri="{FF2B5EF4-FFF2-40B4-BE49-F238E27FC236}">
                <a16:creationId xmlns:a16="http://schemas.microsoft.com/office/drawing/2014/main" id="{2E009B2A-F8CE-E149-0A3D-B5F6AD5A0D85}"/>
              </a:ext>
            </a:extLst>
          </p:cNvPr>
          <p:cNvSpPr txBox="1">
            <a:spLocks/>
          </p:cNvSpPr>
          <p:nvPr/>
        </p:nvSpPr>
        <p:spPr>
          <a:xfrm>
            <a:off x="-8331115" y="4094614"/>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Projet à l’état vivant</a:t>
            </a:r>
          </a:p>
          <a:p>
            <a:pPr marL="228600" indent="-228600" algn="l">
              <a:lnSpc>
                <a:spcPct val="150000"/>
              </a:lnSpc>
              <a:buFont typeface="+mj-lt"/>
              <a:buAutoNum type="arabicPeriod"/>
            </a:pPr>
            <a:r>
              <a:rPr lang="fr-FR" dirty="0">
                <a:latin typeface="+mj-lt"/>
                <a:sym typeface="Wingdings" panose="05000000000000000000" pitchFamily="2" charset="2"/>
              </a:rPr>
              <a:t>Phase de démantèlement</a:t>
            </a:r>
          </a:p>
          <a:p>
            <a:pPr marL="228600" indent="-228600" algn="l">
              <a:lnSpc>
                <a:spcPct val="150000"/>
              </a:lnSpc>
              <a:buFont typeface="+mj-lt"/>
              <a:buAutoNum type="arabicPeriod"/>
            </a:pPr>
            <a:r>
              <a:rPr lang="fr-FR" dirty="0">
                <a:latin typeface="+mj-lt"/>
                <a:sym typeface="Wingdings" panose="05000000000000000000" pitchFamily="2" charset="2"/>
              </a:rPr>
              <a:t>Capitalisation de l’expérience</a:t>
            </a:r>
          </a:p>
        </p:txBody>
      </p:sp>
      <p:cxnSp>
        <p:nvCxnSpPr>
          <p:cNvPr id="8" name="Connecteur droit 7">
            <a:extLst>
              <a:ext uri="{FF2B5EF4-FFF2-40B4-BE49-F238E27FC236}">
                <a16:creationId xmlns:a16="http://schemas.microsoft.com/office/drawing/2014/main" id="{0BC6DF8D-0B9D-B3AE-A18B-6CCE9B66382E}"/>
              </a:ext>
            </a:extLst>
          </p:cNvPr>
          <p:cNvCxnSpPr>
            <a:cxnSpLocks/>
          </p:cNvCxnSpPr>
          <p:nvPr/>
        </p:nvCxnSpPr>
        <p:spPr>
          <a:xfrm>
            <a:off x="-8653412" y="2403468"/>
            <a:ext cx="485394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Google Shape;717;p33">
            <a:extLst>
              <a:ext uri="{FF2B5EF4-FFF2-40B4-BE49-F238E27FC236}">
                <a16:creationId xmlns:a16="http://schemas.microsoft.com/office/drawing/2014/main" id="{A9C6A8E5-9C7A-2492-67ED-C6CA5E6B20CE}"/>
              </a:ext>
            </a:extLst>
          </p:cNvPr>
          <p:cNvSpPr txBox="1">
            <a:spLocks/>
          </p:cNvSpPr>
          <p:nvPr/>
        </p:nvSpPr>
        <p:spPr>
          <a:xfrm>
            <a:off x="-3698155" y="2215764"/>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400" b="1" dirty="0">
                <a:solidFill>
                  <a:srgbClr val="002060"/>
                </a:solidFill>
                <a:latin typeface="+mj-lt"/>
                <a:sym typeface="Wingdings" panose="05000000000000000000" pitchFamily="2" charset="2"/>
              </a:rPr>
              <a:t>Revue d’avant-projet</a:t>
            </a:r>
          </a:p>
        </p:txBody>
      </p:sp>
      <p:sp>
        <p:nvSpPr>
          <p:cNvPr id="13" name="Arc 12">
            <a:extLst>
              <a:ext uri="{FF2B5EF4-FFF2-40B4-BE49-F238E27FC236}">
                <a16:creationId xmlns:a16="http://schemas.microsoft.com/office/drawing/2014/main" id="{97612819-A065-1961-4E75-6113CF4DAAC8}"/>
              </a:ext>
            </a:extLst>
          </p:cNvPr>
          <p:cNvSpPr/>
          <p:nvPr/>
        </p:nvSpPr>
        <p:spPr>
          <a:xfrm>
            <a:off x="-5792911" y="1657616"/>
            <a:ext cx="254109" cy="572394"/>
          </a:xfrm>
          <a:prstGeom prst="arc">
            <a:avLst>
              <a:gd name="adj1" fmla="val 16200000"/>
              <a:gd name="adj2" fmla="val 5397715"/>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6" name="Google Shape;717;p33">
            <a:extLst>
              <a:ext uri="{FF2B5EF4-FFF2-40B4-BE49-F238E27FC236}">
                <a16:creationId xmlns:a16="http://schemas.microsoft.com/office/drawing/2014/main" id="{1ED171F0-6030-B3C5-B344-F77CFDA75C60}"/>
              </a:ext>
            </a:extLst>
          </p:cNvPr>
          <p:cNvSpPr txBox="1">
            <a:spLocks/>
          </p:cNvSpPr>
          <p:nvPr/>
        </p:nvSpPr>
        <p:spPr>
          <a:xfrm>
            <a:off x="-5456097" y="1675355"/>
            <a:ext cx="2875016"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Exploré dans la suite de la présentation</a:t>
            </a:r>
          </a:p>
        </p:txBody>
      </p:sp>
      <p:sp>
        <p:nvSpPr>
          <p:cNvPr id="17" name="Google Shape;717;p33">
            <a:extLst>
              <a:ext uri="{FF2B5EF4-FFF2-40B4-BE49-F238E27FC236}">
                <a16:creationId xmlns:a16="http://schemas.microsoft.com/office/drawing/2014/main" id="{9F9CF358-B94E-E6A6-5330-470F1C3F212F}"/>
              </a:ext>
            </a:extLst>
          </p:cNvPr>
          <p:cNvSpPr txBox="1">
            <a:spLocks/>
          </p:cNvSpPr>
          <p:nvPr/>
        </p:nvSpPr>
        <p:spPr>
          <a:xfrm>
            <a:off x="-4589181" y="2763763"/>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2x2 « Proof Of Concept »</a:t>
            </a:r>
          </a:p>
        </p:txBody>
      </p:sp>
      <p:sp>
        <p:nvSpPr>
          <p:cNvPr id="18" name="Google Shape;717;p33">
            <a:extLst>
              <a:ext uri="{FF2B5EF4-FFF2-40B4-BE49-F238E27FC236}">
                <a16:creationId xmlns:a16="http://schemas.microsoft.com/office/drawing/2014/main" id="{7A631610-1BCB-0C35-F907-1EB2D2917292}"/>
              </a:ext>
            </a:extLst>
          </p:cNvPr>
          <p:cNvSpPr txBox="1">
            <a:spLocks/>
          </p:cNvSpPr>
          <p:nvPr/>
        </p:nvSpPr>
        <p:spPr>
          <a:xfrm>
            <a:off x="-5893725" y="306199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4x4 « Version Réduite »</a:t>
            </a:r>
          </a:p>
        </p:txBody>
      </p:sp>
      <p:sp>
        <p:nvSpPr>
          <p:cNvPr id="30" name="Google Shape;717;p33">
            <a:extLst>
              <a:ext uri="{FF2B5EF4-FFF2-40B4-BE49-F238E27FC236}">
                <a16:creationId xmlns:a16="http://schemas.microsoft.com/office/drawing/2014/main" id="{931C9E5C-B6E3-B2A7-F481-7ED7698EC183}"/>
              </a:ext>
            </a:extLst>
          </p:cNvPr>
          <p:cNvSpPr txBox="1">
            <a:spLocks/>
          </p:cNvSpPr>
          <p:nvPr/>
        </p:nvSpPr>
        <p:spPr>
          <a:xfrm>
            <a:off x="-3585131" y="333436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Plateau 8x8</a:t>
            </a:r>
          </a:p>
        </p:txBody>
      </p:sp>
      <p:sp>
        <p:nvSpPr>
          <p:cNvPr id="31" name="Google Shape;717;p33">
            <a:extLst>
              <a:ext uri="{FF2B5EF4-FFF2-40B4-BE49-F238E27FC236}">
                <a16:creationId xmlns:a16="http://schemas.microsoft.com/office/drawing/2014/main" id="{17C20C86-3F0A-E2C4-1610-5EBE22729730}"/>
              </a:ext>
            </a:extLst>
          </p:cNvPr>
          <p:cNvSpPr txBox="1">
            <a:spLocks/>
          </p:cNvSpPr>
          <p:nvPr/>
        </p:nvSpPr>
        <p:spPr>
          <a:xfrm>
            <a:off x="-6613115" y="3968144"/>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Mettre à disposition le plateau</a:t>
            </a:r>
          </a:p>
        </p:txBody>
      </p:sp>
      <p:sp>
        <p:nvSpPr>
          <p:cNvPr id="33" name="Google Shape;717;p33">
            <a:extLst>
              <a:ext uri="{FF2B5EF4-FFF2-40B4-BE49-F238E27FC236}">
                <a16:creationId xmlns:a16="http://schemas.microsoft.com/office/drawing/2014/main" id="{C1E24B77-0881-C942-5F57-9FB0D5ECBFBD}"/>
              </a:ext>
            </a:extLst>
          </p:cNvPr>
          <p:cNvSpPr txBox="1">
            <a:spLocks/>
          </p:cNvSpPr>
          <p:nvPr/>
        </p:nvSpPr>
        <p:spPr>
          <a:xfrm>
            <a:off x="-6299580" y="4255112"/>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70C0"/>
                </a:solidFill>
                <a:latin typeface="+mj-lt"/>
                <a:sym typeface="Wingdings" panose="05000000000000000000" pitchFamily="2" charset="2"/>
              </a:rPr>
              <a:t> BONUS</a:t>
            </a:r>
          </a:p>
        </p:txBody>
      </p:sp>
      <p:sp>
        <p:nvSpPr>
          <p:cNvPr id="37" name="Google Shape;717;p33">
            <a:extLst>
              <a:ext uri="{FF2B5EF4-FFF2-40B4-BE49-F238E27FC236}">
                <a16:creationId xmlns:a16="http://schemas.microsoft.com/office/drawing/2014/main" id="{B0CAADE5-FBCA-00E5-A95D-5218996B7692}"/>
              </a:ext>
            </a:extLst>
          </p:cNvPr>
          <p:cNvSpPr txBox="1">
            <a:spLocks/>
          </p:cNvSpPr>
          <p:nvPr/>
        </p:nvSpPr>
        <p:spPr>
          <a:xfrm>
            <a:off x="-6003984" y="4531668"/>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Sondage + Rapport sur le projet</a:t>
            </a:r>
          </a:p>
        </p:txBody>
      </p:sp>
      <p:cxnSp>
        <p:nvCxnSpPr>
          <p:cNvPr id="38" name="Connecteur droit 37">
            <a:extLst>
              <a:ext uri="{FF2B5EF4-FFF2-40B4-BE49-F238E27FC236}">
                <a16:creationId xmlns:a16="http://schemas.microsoft.com/office/drawing/2014/main" id="{D5603CD1-5FD2-D2F0-022B-DBE7EC3929C3}"/>
              </a:ext>
            </a:extLst>
          </p:cNvPr>
          <p:cNvCxnSpPr>
            <a:cxnSpLocks/>
          </p:cNvCxnSpPr>
          <p:nvPr/>
        </p:nvCxnSpPr>
        <p:spPr>
          <a:xfrm>
            <a:off x="-8595051" y="3446801"/>
            <a:ext cx="6329456"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39" name="Google Shape;717;p33">
            <a:extLst>
              <a:ext uri="{FF2B5EF4-FFF2-40B4-BE49-F238E27FC236}">
                <a16:creationId xmlns:a16="http://schemas.microsoft.com/office/drawing/2014/main" id="{54B7D1E1-6F64-53E0-4D7D-1C9312B5CE39}"/>
              </a:ext>
            </a:extLst>
          </p:cNvPr>
          <p:cNvSpPr txBox="1">
            <a:spLocks/>
          </p:cNvSpPr>
          <p:nvPr/>
        </p:nvSpPr>
        <p:spPr>
          <a:xfrm>
            <a:off x="-2265595" y="3263510"/>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100" b="1" dirty="0">
                <a:solidFill>
                  <a:srgbClr val="002060"/>
                </a:solidFill>
                <a:latin typeface="+mj-lt"/>
                <a:sym typeface="Wingdings" panose="05000000000000000000" pitchFamily="2" charset="2"/>
              </a:rPr>
              <a:t>Revue d’acceptation</a:t>
            </a:r>
          </a:p>
        </p:txBody>
      </p:sp>
      <p:pic>
        <p:nvPicPr>
          <p:cNvPr id="924" name="Image 923">
            <a:extLst>
              <a:ext uri="{FF2B5EF4-FFF2-40B4-BE49-F238E27FC236}">
                <a16:creationId xmlns:a16="http://schemas.microsoft.com/office/drawing/2014/main" id="{7BE18C80-7100-1D5A-EC56-44CC5752F2CE}"/>
              </a:ext>
            </a:extLst>
          </p:cNvPr>
          <p:cNvPicPr>
            <a:picLocks noChangeAspect="1"/>
          </p:cNvPicPr>
          <p:nvPr/>
        </p:nvPicPr>
        <p:blipFill>
          <a:blip r:embed="rId3"/>
          <a:stretch>
            <a:fillRect/>
          </a:stretch>
        </p:blipFill>
        <p:spPr>
          <a:xfrm>
            <a:off x="2170805" y="1189010"/>
            <a:ext cx="4873812" cy="3761809"/>
          </a:xfrm>
          <a:prstGeom prst="rect">
            <a:avLst/>
          </a:prstGeom>
        </p:spPr>
      </p:pic>
      <p:sp>
        <p:nvSpPr>
          <p:cNvPr id="2" name="Google Shape;715;p33">
            <a:extLst>
              <a:ext uri="{FF2B5EF4-FFF2-40B4-BE49-F238E27FC236}">
                <a16:creationId xmlns:a16="http://schemas.microsoft.com/office/drawing/2014/main" id="{3E1295C9-011C-7AA6-7B77-9D48986BC19D}"/>
              </a:ext>
            </a:extLst>
          </p:cNvPr>
          <p:cNvSpPr txBox="1">
            <a:spLocks/>
          </p:cNvSpPr>
          <p:nvPr/>
        </p:nvSpPr>
        <p:spPr>
          <a:xfrm>
            <a:off x="4821771" y="-89525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Gestion des risques</a:t>
            </a:r>
          </a:p>
        </p:txBody>
      </p:sp>
      <p:grpSp>
        <p:nvGrpSpPr>
          <p:cNvPr id="3" name="Groupe 2">
            <a:extLst>
              <a:ext uri="{FF2B5EF4-FFF2-40B4-BE49-F238E27FC236}">
                <a16:creationId xmlns:a16="http://schemas.microsoft.com/office/drawing/2014/main" id="{002D051E-BA6D-5106-4EB1-DDB2BD4A2EF0}"/>
              </a:ext>
            </a:extLst>
          </p:cNvPr>
          <p:cNvGrpSpPr/>
          <p:nvPr/>
        </p:nvGrpSpPr>
        <p:grpSpPr>
          <a:xfrm>
            <a:off x="4124381" y="-1047568"/>
            <a:ext cx="795952" cy="758862"/>
            <a:chOff x="2437450" y="1615450"/>
            <a:chExt cx="672300" cy="672300"/>
          </a:xfrm>
        </p:grpSpPr>
        <p:sp>
          <p:nvSpPr>
            <p:cNvPr id="7" name="Google Shape;720;p33">
              <a:extLst>
                <a:ext uri="{FF2B5EF4-FFF2-40B4-BE49-F238E27FC236}">
                  <a16:creationId xmlns:a16="http://schemas.microsoft.com/office/drawing/2014/main" id="{09DC949D-011C-0C5C-515E-488CB426E7F1}"/>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9" name="Google Shape;9606;p61">
              <a:extLst>
                <a:ext uri="{FF2B5EF4-FFF2-40B4-BE49-F238E27FC236}">
                  <a16:creationId xmlns:a16="http://schemas.microsoft.com/office/drawing/2014/main" id="{408FF0D1-71BE-89A5-DCA3-BA11A32BEEDC}"/>
                </a:ext>
              </a:extLst>
            </p:cNvPr>
            <p:cNvGrpSpPr/>
            <p:nvPr/>
          </p:nvGrpSpPr>
          <p:grpSpPr>
            <a:xfrm>
              <a:off x="2537300" y="1741746"/>
              <a:ext cx="472600" cy="419708"/>
              <a:chOff x="3584280" y="3699191"/>
              <a:chExt cx="358069" cy="317995"/>
            </a:xfrm>
            <a:solidFill>
              <a:srgbClr val="27263D"/>
            </a:solidFill>
          </p:grpSpPr>
          <p:sp>
            <p:nvSpPr>
              <p:cNvPr id="10" name="Google Shape;9607;p61">
                <a:extLst>
                  <a:ext uri="{FF2B5EF4-FFF2-40B4-BE49-F238E27FC236}">
                    <a16:creationId xmlns:a16="http://schemas.microsoft.com/office/drawing/2014/main" id="{35D4F1C6-1746-3B1C-9974-024CD2CDB848}"/>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608;p61">
                <a:extLst>
                  <a:ext uri="{FF2B5EF4-FFF2-40B4-BE49-F238E27FC236}">
                    <a16:creationId xmlns:a16="http://schemas.microsoft.com/office/drawing/2014/main" id="{A6AB9A11-94E1-BB96-DEDE-BD5DD0B05F83}"/>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09;p61">
                <a:extLst>
                  <a:ext uri="{FF2B5EF4-FFF2-40B4-BE49-F238E27FC236}">
                    <a16:creationId xmlns:a16="http://schemas.microsoft.com/office/drawing/2014/main" id="{83E6AF8C-DE01-681E-213E-3739E4470A79}"/>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610;p61">
                <a:extLst>
                  <a:ext uri="{FF2B5EF4-FFF2-40B4-BE49-F238E27FC236}">
                    <a16:creationId xmlns:a16="http://schemas.microsoft.com/office/drawing/2014/main" id="{F91C9133-BFEC-CBA2-77E8-1A851AFFDDF5}"/>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209642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3378ECF-2D5B-B823-B6B3-74CD30825AF5}"/>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87C612C9-5511-4F5B-DA1F-71301C910A30}"/>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14" name="Google Shape;709;p32">
            <a:extLst>
              <a:ext uri="{FF2B5EF4-FFF2-40B4-BE49-F238E27FC236}">
                <a16:creationId xmlns:a16="http://schemas.microsoft.com/office/drawing/2014/main" id="{14753904-3484-B93C-D192-FDF8DC161F02}"/>
              </a:ext>
            </a:extLst>
          </p:cNvPr>
          <p:cNvSpPr txBox="1">
            <a:spLocks/>
          </p:cNvSpPr>
          <p:nvPr/>
        </p:nvSpPr>
        <p:spPr>
          <a:xfrm>
            <a:off x="511121" y="305320"/>
            <a:ext cx="33073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32FA60C1-3FD6-4691-98BB-8F3CDA86973C}"/>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EEC690F9-ED1E-6339-26FD-1B5C7060B5F4}"/>
              </a:ext>
            </a:extLst>
          </p:cNvPr>
          <p:cNvSpPr txBox="1">
            <a:spLocks/>
          </p:cNvSpPr>
          <p:nvPr/>
        </p:nvSpPr>
        <p:spPr>
          <a:xfrm>
            <a:off x="4821771" y="-751406"/>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836C651A-694F-DBDC-F79C-4E040E80525F}"/>
              </a:ext>
            </a:extLst>
          </p:cNvPr>
          <p:cNvGrpSpPr/>
          <p:nvPr/>
        </p:nvGrpSpPr>
        <p:grpSpPr>
          <a:xfrm>
            <a:off x="4138756" y="-903720"/>
            <a:ext cx="795952" cy="765207"/>
            <a:chOff x="6034228" y="1615450"/>
            <a:chExt cx="672300" cy="646331"/>
          </a:xfrm>
        </p:grpSpPr>
        <p:sp>
          <p:nvSpPr>
            <p:cNvPr id="58" name="Google Shape;720;p33">
              <a:extLst>
                <a:ext uri="{FF2B5EF4-FFF2-40B4-BE49-F238E27FC236}">
                  <a16:creationId xmlns:a16="http://schemas.microsoft.com/office/drawing/2014/main" id="{EBCD6591-2B9C-96B8-20D0-641B8FB4E192}"/>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09648165-17E3-7202-1889-A318F9AD3561}"/>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3067F07D-D0B3-04DC-5514-5CEE89615F7F}"/>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AEBB6628-ADB3-EC82-BA75-205E69574223}"/>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D8F04704-BB0B-2AB7-965A-BA4C005A2D29}"/>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E2AA69C7-9C46-0944-660D-AE81194D8CCB}"/>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24" name="Image 923">
            <a:extLst>
              <a:ext uri="{FF2B5EF4-FFF2-40B4-BE49-F238E27FC236}">
                <a16:creationId xmlns:a16="http://schemas.microsoft.com/office/drawing/2014/main" id="{249B02A1-E3DA-57C8-CD70-E65666999984}"/>
              </a:ext>
            </a:extLst>
          </p:cNvPr>
          <p:cNvPicPr>
            <a:picLocks noChangeAspect="1"/>
          </p:cNvPicPr>
          <p:nvPr/>
        </p:nvPicPr>
        <p:blipFill>
          <a:blip r:embed="rId3"/>
          <a:stretch>
            <a:fillRect/>
          </a:stretch>
        </p:blipFill>
        <p:spPr>
          <a:xfrm>
            <a:off x="-4991995" y="1189010"/>
            <a:ext cx="4873812" cy="3761809"/>
          </a:xfrm>
          <a:prstGeom prst="rect">
            <a:avLst/>
          </a:prstGeom>
        </p:spPr>
      </p:pic>
      <p:sp>
        <p:nvSpPr>
          <p:cNvPr id="2" name="Google Shape;715;p33">
            <a:extLst>
              <a:ext uri="{FF2B5EF4-FFF2-40B4-BE49-F238E27FC236}">
                <a16:creationId xmlns:a16="http://schemas.microsoft.com/office/drawing/2014/main" id="{390AE628-5EF4-484A-D1DC-D540EF015AD7}"/>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Gestion des risques</a:t>
            </a:r>
          </a:p>
        </p:txBody>
      </p:sp>
      <p:grpSp>
        <p:nvGrpSpPr>
          <p:cNvPr id="21" name="Groupe 20">
            <a:extLst>
              <a:ext uri="{FF2B5EF4-FFF2-40B4-BE49-F238E27FC236}">
                <a16:creationId xmlns:a16="http://schemas.microsoft.com/office/drawing/2014/main" id="{119E74EE-DB28-C694-922F-3D9DDFC31B87}"/>
              </a:ext>
            </a:extLst>
          </p:cNvPr>
          <p:cNvGrpSpPr/>
          <p:nvPr/>
        </p:nvGrpSpPr>
        <p:grpSpPr>
          <a:xfrm>
            <a:off x="4124381" y="305320"/>
            <a:ext cx="795952" cy="758862"/>
            <a:chOff x="2437450" y="1615450"/>
            <a:chExt cx="672300" cy="672300"/>
          </a:xfrm>
        </p:grpSpPr>
        <p:sp>
          <p:nvSpPr>
            <p:cNvPr id="22" name="Google Shape;720;p33">
              <a:extLst>
                <a:ext uri="{FF2B5EF4-FFF2-40B4-BE49-F238E27FC236}">
                  <a16:creationId xmlns:a16="http://schemas.microsoft.com/office/drawing/2014/main" id="{AF96B149-E1A1-6283-3A59-390D0CA09C51}"/>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oogle Shape;9606;p61">
              <a:extLst>
                <a:ext uri="{FF2B5EF4-FFF2-40B4-BE49-F238E27FC236}">
                  <a16:creationId xmlns:a16="http://schemas.microsoft.com/office/drawing/2014/main" id="{C1CB007B-4735-38C3-9CCF-C85FC453CAB6}"/>
                </a:ext>
              </a:extLst>
            </p:cNvPr>
            <p:cNvGrpSpPr/>
            <p:nvPr/>
          </p:nvGrpSpPr>
          <p:grpSpPr>
            <a:xfrm>
              <a:off x="2537300" y="1741746"/>
              <a:ext cx="472600" cy="419708"/>
              <a:chOff x="3584280" y="3699191"/>
              <a:chExt cx="358069" cy="317995"/>
            </a:xfrm>
            <a:solidFill>
              <a:srgbClr val="27263D"/>
            </a:solidFill>
          </p:grpSpPr>
          <p:sp>
            <p:nvSpPr>
              <p:cNvPr id="24" name="Google Shape;9607;p61">
                <a:extLst>
                  <a:ext uri="{FF2B5EF4-FFF2-40B4-BE49-F238E27FC236}">
                    <a16:creationId xmlns:a16="http://schemas.microsoft.com/office/drawing/2014/main" id="{BD81D07B-2CC7-18B0-3901-0AA75919E5F2}"/>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608;p61">
                <a:extLst>
                  <a:ext uri="{FF2B5EF4-FFF2-40B4-BE49-F238E27FC236}">
                    <a16:creationId xmlns:a16="http://schemas.microsoft.com/office/drawing/2014/main" id="{F1B5070B-4169-974C-2530-36185B44FEFB}"/>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609;p61">
                <a:extLst>
                  <a:ext uri="{FF2B5EF4-FFF2-40B4-BE49-F238E27FC236}">
                    <a16:creationId xmlns:a16="http://schemas.microsoft.com/office/drawing/2014/main" id="{D92EB641-82F1-24E1-2906-FB4FE701630B}"/>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610;p61">
                <a:extLst>
                  <a:ext uri="{FF2B5EF4-FFF2-40B4-BE49-F238E27FC236}">
                    <a16:creationId xmlns:a16="http://schemas.microsoft.com/office/drawing/2014/main" id="{BC3883D6-F539-1250-BB29-A27FEB173E1F}"/>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 name="Groupe 43">
            <a:extLst>
              <a:ext uri="{FF2B5EF4-FFF2-40B4-BE49-F238E27FC236}">
                <a16:creationId xmlns:a16="http://schemas.microsoft.com/office/drawing/2014/main" id="{987F466C-9F50-37D3-DBFD-3A66EBF8644A}"/>
              </a:ext>
            </a:extLst>
          </p:cNvPr>
          <p:cNvGrpSpPr/>
          <p:nvPr/>
        </p:nvGrpSpPr>
        <p:grpSpPr>
          <a:xfrm>
            <a:off x="524402" y="1635836"/>
            <a:ext cx="3473746" cy="579120"/>
            <a:chOff x="524402" y="1635836"/>
            <a:chExt cx="3473746" cy="579120"/>
          </a:xfrm>
        </p:grpSpPr>
        <p:sp>
          <p:nvSpPr>
            <p:cNvPr id="28" name="Google Shape;717;p33">
              <a:extLst>
                <a:ext uri="{FF2B5EF4-FFF2-40B4-BE49-F238E27FC236}">
                  <a16:creationId xmlns:a16="http://schemas.microsoft.com/office/drawing/2014/main" id="{B7ABB63D-9777-A523-992C-3972AB55448A}"/>
                </a:ext>
              </a:extLst>
            </p:cNvPr>
            <p:cNvSpPr txBox="1">
              <a:spLocks/>
            </p:cNvSpPr>
            <p:nvPr/>
          </p:nvSpPr>
          <p:spPr>
            <a:xfrm>
              <a:off x="1072224" y="163583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Motivation des acteurs</a:t>
              </a:r>
            </a:p>
          </p:txBody>
        </p:sp>
        <p:pic>
          <p:nvPicPr>
            <p:cNvPr id="34" name="Graphique 33" descr="Badge 1 contour">
              <a:extLst>
                <a:ext uri="{FF2B5EF4-FFF2-40B4-BE49-F238E27FC236}">
                  <a16:creationId xmlns:a16="http://schemas.microsoft.com/office/drawing/2014/main" id="{9D1F7EDC-9DDD-D23A-F422-D7A04C0FB3F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4402" y="1635836"/>
              <a:ext cx="579120" cy="579120"/>
            </a:xfrm>
            <a:prstGeom prst="rect">
              <a:avLst/>
            </a:prstGeom>
          </p:spPr>
        </p:pic>
      </p:grpSp>
      <p:grpSp>
        <p:nvGrpSpPr>
          <p:cNvPr id="45" name="Groupe 44">
            <a:extLst>
              <a:ext uri="{FF2B5EF4-FFF2-40B4-BE49-F238E27FC236}">
                <a16:creationId xmlns:a16="http://schemas.microsoft.com/office/drawing/2014/main" id="{9B96287B-697D-4FAF-8A09-A39AC72B9AAA}"/>
              </a:ext>
            </a:extLst>
          </p:cNvPr>
          <p:cNvGrpSpPr/>
          <p:nvPr/>
        </p:nvGrpSpPr>
        <p:grpSpPr>
          <a:xfrm>
            <a:off x="524402" y="2497050"/>
            <a:ext cx="3614354" cy="579120"/>
            <a:chOff x="524402" y="2497050"/>
            <a:chExt cx="3614354" cy="579120"/>
          </a:xfrm>
        </p:grpSpPr>
        <p:pic>
          <p:nvPicPr>
            <p:cNvPr id="41" name="Graphique 40" descr="Badge contour">
              <a:extLst>
                <a:ext uri="{FF2B5EF4-FFF2-40B4-BE49-F238E27FC236}">
                  <a16:creationId xmlns:a16="http://schemas.microsoft.com/office/drawing/2014/main" id="{8B9B3A6D-FC6E-419B-02DE-25E6A0FAAA5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4402" y="2497050"/>
              <a:ext cx="579120" cy="579120"/>
            </a:xfrm>
            <a:prstGeom prst="rect">
              <a:avLst/>
            </a:prstGeom>
          </p:spPr>
        </p:pic>
        <p:sp>
          <p:nvSpPr>
            <p:cNvPr id="42" name="Google Shape;717;p33">
              <a:extLst>
                <a:ext uri="{FF2B5EF4-FFF2-40B4-BE49-F238E27FC236}">
                  <a16:creationId xmlns:a16="http://schemas.microsoft.com/office/drawing/2014/main" id="{E7778D97-AAAB-A1A9-C16F-BAB4D29FD3A1}"/>
                </a:ext>
              </a:extLst>
            </p:cNvPr>
            <p:cNvSpPr txBox="1">
              <a:spLocks/>
            </p:cNvSpPr>
            <p:nvPr/>
          </p:nvSpPr>
          <p:spPr>
            <a:xfrm>
              <a:off x="1072224" y="2497050"/>
              <a:ext cx="3066532"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Alternance Études/Travail</a:t>
              </a:r>
            </a:p>
          </p:txBody>
        </p:sp>
      </p:grpSp>
      <p:grpSp>
        <p:nvGrpSpPr>
          <p:cNvPr id="46" name="Groupe 45">
            <a:extLst>
              <a:ext uri="{FF2B5EF4-FFF2-40B4-BE49-F238E27FC236}">
                <a16:creationId xmlns:a16="http://schemas.microsoft.com/office/drawing/2014/main" id="{1380B117-08E2-D673-13E9-9755A468E283}"/>
              </a:ext>
            </a:extLst>
          </p:cNvPr>
          <p:cNvGrpSpPr/>
          <p:nvPr/>
        </p:nvGrpSpPr>
        <p:grpSpPr>
          <a:xfrm>
            <a:off x="524402" y="3357414"/>
            <a:ext cx="3473746" cy="579970"/>
            <a:chOff x="524402" y="3357414"/>
            <a:chExt cx="3473746" cy="579970"/>
          </a:xfrm>
        </p:grpSpPr>
        <p:pic>
          <p:nvPicPr>
            <p:cNvPr id="36" name="Graphique 35" descr="Badge 3 contour">
              <a:extLst>
                <a:ext uri="{FF2B5EF4-FFF2-40B4-BE49-F238E27FC236}">
                  <a16:creationId xmlns:a16="http://schemas.microsoft.com/office/drawing/2014/main" id="{2D1A05B3-6B28-279A-FBD4-AFD0F67923A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4402" y="3358264"/>
              <a:ext cx="579120" cy="579120"/>
            </a:xfrm>
            <a:prstGeom prst="rect">
              <a:avLst/>
            </a:prstGeom>
          </p:spPr>
        </p:pic>
        <p:sp>
          <p:nvSpPr>
            <p:cNvPr id="43" name="Google Shape;717;p33">
              <a:extLst>
                <a:ext uri="{FF2B5EF4-FFF2-40B4-BE49-F238E27FC236}">
                  <a16:creationId xmlns:a16="http://schemas.microsoft.com/office/drawing/2014/main" id="{E794D210-1B4D-6B4C-80E5-560DE20EB42D}"/>
                </a:ext>
              </a:extLst>
            </p:cNvPr>
            <p:cNvSpPr txBox="1">
              <a:spLocks/>
            </p:cNvSpPr>
            <p:nvPr/>
          </p:nvSpPr>
          <p:spPr>
            <a:xfrm>
              <a:off x="1072224" y="3357414"/>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Casse de matériels</a:t>
              </a:r>
            </a:p>
          </p:txBody>
        </p:sp>
      </p:grpSp>
      <p:sp>
        <p:nvSpPr>
          <p:cNvPr id="47" name="Arc 46">
            <a:extLst>
              <a:ext uri="{FF2B5EF4-FFF2-40B4-BE49-F238E27FC236}">
                <a16:creationId xmlns:a16="http://schemas.microsoft.com/office/drawing/2014/main" id="{2D637215-EC78-26FF-159D-0FF111ABF64D}"/>
              </a:ext>
            </a:extLst>
          </p:cNvPr>
          <p:cNvSpPr/>
          <p:nvPr/>
        </p:nvSpPr>
        <p:spPr>
          <a:xfrm>
            <a:off x="3473853" y="1604498"/>
            <a:ext cx="1142900" cy="2364223"/>
          </a:xfrm>
          <a:prstGeom prst="arc">
            <a:avLst>
              <a:gd name="adj1" fmla="val 16200000"/>
              <a:gd name="adj2" fmla="val 5458065"/>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48" name="Google Shape;717;p33">
            <a:extLst>
              <a:ext uri="{FF2B5EF4-FFF2-40B4-BE49-F238E27FC236}">
                <a16:creationId xmlns:a16="http://schemas.microsoft.com/office/drawing/2014/main" id="{3556C484-9529-860D-FB8E-EB11339D1D22}"/>
              </a:ext>
            </a:extLst>
          </p:cNvPr>
          <p:cNvSpPr txBox="1">
            <a:spLocks/>
          </p:cNvSpPr>
          <p:nvPr/>
        </p:nvSpPr>
        <p:spPr>
          <a:xfrm>
            <a:off x="4911912" y="1631809"/>
            <a:ext cx="2570265" cy="17256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solidFill>
                  <a:srgbClr val="00B050"/>
                </a:solidFill>
                <a:latin typeface="+mj-lt"/>
                <a:sym typeface="Wingdings" panose="05000000000000000000" pitchFamily="2" charset="2"/>
              </a:rPr>
              <a:t>Tableau de bord :</a:t>
            </a:r>
            <a:endParaRPr lang="fr-FR" sz="1800" dirty="0">
              <a:solidFill>
                <a:srgbClr val="00B050"/>
              </a:solidFill>
              <a:latin typeface="+mj-lt"/>
              <a:sym typeface="Wingdings" panose="05000000000000000000" pitchFamily="2" charset="2"/>
            </a:endParaRPr>
          </a:p>
          <a:p>
            <a:pPr marL="444500" indent="-269875" algn="l">
              <a:lnSpc>
                <a:spcPct val="200000"/>
              </a:lnSpc>
              <a:buClr>
                <a:srgbClr val="00B050"/>
              </a:buClr>
              <a:buFont typeface="Arial" panose="020B0604020202020204" pitchFamily="34" charset="0"/>
              <a:buChar char="•"/>
            </a:pPr>
            <a:r>
              <a:rPr lang="fr-FR" sz="1800" dirty="0">
                <a:solidFill>
                  <a:srgbClr val="00B050"/>
                </a:solidFill>
                <a:latin typeface="+mj-lt"/>
                <a:sym typeface="Wingdings" panose="05000000000000000000" pitchFamily="2" charset="2"/>
              </a:rPr>
              <a:t>Planning Gantt</a:t>
            </a:r>
          </a:p>
          <a:p>
            <a:pPr marL="444500" indent="-269875" algn="l">
              <a:lnSpc>
                <a:spcPct val="200000"/>
              </a:lnSpc>
              <a:buClr>
                <a:srgbClr val="00B050"/>
              </a:buClr>
              <a:buFont typeface="Arial" panose="020B0604020202020204" pitchFamily="34" charset="0"/>
              <a:buChar char="•"/>
            </a:pPr>
            <a:r>
              <a:rPr lang="fr-FR" sz="1800" dirty="0">
                <a:solidFill>
                  <a:srgbClr val="00B050"/>
                </a:solidFill>
                <a:latin typeface="+mj-lt"/>
                <a:sym typeface="Wingdings" panose="05000000000000000000" pitchFamily="2" charset="2"/>
              </a:rPr>
              <a:t>Budget</a:t>
            </a:r>
          </a:p>
        </p:txBody>
      </p:sp>
      <p:pic>
        <p:nvPicPr>
          <p:cNvPr id="50" name="Image 49" descr="Une image contenant symbole, Rectangle, capture d’écran, Graphique&#10;&#10;Le contenu généré par l’IA peut être incorrect.">
            <a:extLst>
              <a:ext uri="{FF2B5EF4-FFF2-40B4-BE49-F238E27FC236}">
                <a16:creationId xmlns:a16="http://schemas.microsoft.com/office/drawing/2014/main" id="{FD45F8D3-7F11-5679-25B3-8686E316EC5C}"/>
              </a:ext>
            </a:extLst>
          </p:cNvPr>
          <p:cNvPicPr>
            <a:picLocks noChangeAspect="1"/>
          </p:cNvPicPr>
          <p:nvPr/>
        </p:nvPicPr>
        <p:blipFill>
          <a:blip r:embed="rId10"/>
          <a:stretch>
            <a:fillRect/>
          </a:stretch>
        </p:blipFill>
        <p:spPr>
          <a:xfrm>
            <a:off x="7298422" y="1857564"/>
            <a:ext cx="1321176" cy="1247410"/>
          </a:xfrm>
          <a:prstGeom prst="rect">
            <a:avLst/>
          </a:prstGeom>
        </p:spPr>
      </p:pic>
    </p:spTree>
    <p:extLst>
      <p:ext uri="{BB962C8B-B14F-4D97-AF65-F5344CB8AC3E}">
        <p14:creationId xmlns:p14="http://schemas.microsoft.com/office/powerpoint/2010/main" val="1417465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C19CD0B4-C3FF-94AA-A265-7E2C7430C36E}"/>
              </a:ext>
            </a:extLst>
          </p:cNvPr>
          <p:cNvSpPr txBox="1">
            <a:spLocks/>
          </p:cNvSpPr>
          <p:nvPr/>
        </p:nvSpPr>
        <p:spPr>
          <a:xfrm>
            <a:off x="1866765" y="1263239"/>
            <a:ext cx="1097400" cy="109739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Maîtrise d’ouvrage</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2" name="Google Shape;12831;p67">
            <a:extLst>
              <a:ext uri="{FF2B5EF4-FFF2-40B4-BE49-F238E27FC236}">
                <a16:creationId xmlns:a16="http://schemas.microsoft.com/office/drawing/2014/main" id="{418E2EE3-9F95-46EA-CCD0-C17F9EC70E53}"/>
              </a:ext>
            </a:extLst>
          </p:cNvPr>
          <p:cNvGrpSpPr/>
          <p:nvPr/>
        </p:nvGrpSpPr>
        <p:grpSpPr>
          <a:xfrm>
            <a:off x="4572000" y="1263238"/>
            <a:ext cx="2943140" cy="2617024"/>
            <a:chOff x="5585861" y="2905929"/>
            <a:chExt cx="379764" cy="337684"/>
          </a:xfrm>
        </p:grpSpPr>
        <p:sp>
          <p:nvSpPr>
            <p:cNvPr id="14" name="Google Shape;12832;p67">
              <a:extLst>
                <a:ext uri="{FF2B5EF4-FFF2-40B4-BE49-F238E27FC236}">
                  <a16:creationId xmlns:a16="http://schemas.microsoft.com/office/drawing/2014/main" id="{CEC7EAA8-A3A9-4234-6FC9-4D5C34C1FDBF}"/>
                </a:ext>
              </a:extLst>
            </p:cNvPr>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833;p67">
              <a:extLst>
                <a:ext uri="{FF2B5EF4-FFF2-40B4-BE49-F238E27FC236}">
                  <a16:creationId xmlns:a16="http://schemas.microsoft.com/office/drawing/2014/main" id="{65CCADF3-4EEC-DB6A-3F1C-60A81FFB5CE1}"/>
                </a:ext>
              </a:extLst>
            </p:cNvPr>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834;p67">
              <a:extLst>
                <a:ext uri="{FF2B5EF4-FFF2-40B4-BE49-F238E27FC236}">
                  <a16:creationId xmlns:a16="http://schemas.microsoft.com/office/drawing/2014/main" id="{FA0FC784-C9A0-2ECF-203C-149558040B02}"/>
                </a:ext>
              </a:extLst>
            </p:cNvPr>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835;p67">
              <a:extLst>
                <a:ext uri="{FF2B5EF4-FFF2-40B4-BE49-F238E27FC236}">
                  <a16:creationId xmlns:a16="http://schemas.microsoft.com/office/drawing/2014/main" id="{9D0FB30F-950D-3F09-E2E3-926302FCB88D}"/>
                </a:ext>
              </a:extLst>
            </p:cNvPr>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C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672C6A05-21B2-D37D-7D89-3536E95F34A8}"/>
            </a:ext>
          </a:extLst>
        </p:cNvPr>
        <p:cNvGrpSpPr/>
        <p:nvPr/>
      </p:nvGrpSpPr>
      <p:grpSpPr>
        <a:xfrm>
          <a:off x="0" y="0"/>
          <a:ext cx="0" cy="0"/>
          <a:chOff x="0" y="0"/>
          <a:chExt cx="0" cy="0"/>
        </a:xfrm>
      </p:grpSpPr>
      <p:sp>
        <p:nvSpPr>
          <p:cNvPr id="4" name="Ellipse 3">
            <a:extLst>
              <a:ext uri="{FF2B5EF4-FFF2-40B4-BE49-F238E27FC236}">
                <a16:creationId xmlns:a16="http://schemas.microsoft.com/office/drawing/2014/main" id="{0EAF382C-CFEA-7C61-DC36-4F5C08A1B967}"/>
              </a:ext>
            </a:extLst>
          </p:cNvPr>
          <p:cNvSpPr/>
          <p:nvPr/>
        </p:nvSpPr>
        <p:spPr>
          <a:xfrm>
            <a:off x="2209507" y="1742245"/>
            <a:ext cx="1582950" cy="851134"/>
          </a:xfrm>
          <a:prstGeom prst="ellipse">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fr-FR" kern="100" dirty="0">
                <a:effectLst/>
                <a:ea typeface="Aptos" panose="020B0004020202020204" pitchFamily="34" charset="0"/>
                <a:cs typeface="Times New Roman" panose="02020603050405020304" pitchFamily="18" charset="0"/>
              </a:rPr>
              <a:t>­­Joueurs</a:t>
            </a:r>
            <a:endParaRPr lang="fr-FR" sz="1050" kern="100" dirty="0">
              <a:effectLst/>
              <a:ea typeface="Aptos" panose="020B0004020202020204" pitchFamily="34" charset="0"/>
              <a:cs typeface="Times New Roman" panose="02020603050405020304" pitchFamily="18" charset="0"/>
            </a:endParaRPr>
          </a:p>
        </p:txBody>
      </p:sp>
      <p:sp>
        <p:nvSpPr>
          <p:cNvPr id="5" name="Ellipse 4">
            <a:extLst>
              <a:ext uri="{FF2B5EF4-FFF2-40B4-BE49-F238E27FC236}">
                <a16:creationId xmlns:a16="http://schemas.microsoft.com/office/drawing/2014/main" id="{4A841547-5A77-5978-317A-05A559166559}"/>
              </a:ext>
            </a:extLst>
          </p:cNvPr>
          <p:cNvSpPr/>
          <p:nvPr/>
        </p:nvSpPr>
        <p:spPr>
          <a:xfrm>
            <a:off x="3780525" y="2975196"/>
            <a:ext cx="1582950" cy="851134"/>
          </a:xfrm>
          <a:prstGeom prst="ellipse">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fr-FR" sz="1200" kern="100" dirty="0">
                <a:effectLst/>
                <a:ea typeface="Aptos" panose="020B0004020202020204" pitchFamily="34" charset="0"/>
                <a:cs typeface="Times New Roman" panose="02020603050405020304" pitchFamily="18" charset="0"/>
              </a:rPr>
              <a:t>Chess 2.1</a:t>
            </a:r>
            <a:endParaRPr lang="fr-FR" sz="1000" kern="100" dirty="0">
              <a:effectLst/>
              <a:ea typeface="Aptos" panose="020B0004020202020204" pitchFamily="34" charset="0"/>
              <a:cs typeface="Times New Roman" panose="02020603050405020304" pitchFamily="18" charset="0"/>
            </a:endParaRPr>
          </a:p>
        </p:txBody>
      </p:sp>
      <p:sp>
        <p:nvSpPr>
          <p:cNvPr id="6" name="Ellipse 5">
            <a:extLst>
              <a:ext uri="{FF2B5EF4-FFF2-40B4-BE49-F238E27FC236}">
                <a16:creationId xmlns:a16="http://schemas.microsoft.com/office/drawing/2014/main" id="{2D90B9E8-0F33-2ABA-D151-A1290529720D}"/>
              </a:ext>
            </a:extLst>
          </p:cNvPr>
          <p:cNvSpPr/>
          <p:nvPr/>
        </p:nvSpPr>
        <p:spPr>
          <a:xfrm>
            <a:off x="5351543" y="1742245"/>
            <a:ext cx="1582950" cy="851134"/>
          </a:xfrm>
          <a:prstGeom prst="ellipse">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fr-FR" sz="1200" kern="100" dirty="0">
                <a:effectLst/>
                <a:ea typeface="Aptos" panose="020B0004020202020204" pitchFamily="34" charset="0"/>
                <a:cs typeface="Times New Roman" panose="02020603050405020304" pitchFamily="18" charset="0"/>
              </a:rPr>
              <a:t>Pièces d’échecs</a:t>
            </a:r>
          </a:p>
        </p:txBody>
      </p:sp>
      <p:sp>
        <p:nvSpPr>
          <p:cNvPr id="7" name="Arc 6">
            <a:extLst>
              <a:ext uri="{FF2B5EF4-FFF2-40B4-BE49-F238E27FC236}">
                <a16:creationId xmlns:a16="http://schemas.microsoft.com/office/drawing/2014/main" id="{4DA2F6DE-9BAD-2663-1A1D-9546DC8E6A34}"/>
              </a:ext>
            </a:extLst>
          </p:cNvPr>
          <p:cNvSpPr/>
          <p:nvPr/>
        </p:nvSpPr>
        <p:spPr>
          <a:xfrm rot="10800000">
            <a:off x="3227686" y="1750200"/>
            <a:ext cx="2648856" cy="1253500"/>
          </a:xfrm>
          <a:prstGeom prst="arc">
            <a:avLst>
              <a:gd name="adj1" fmla="val 11147229"/>
              <a:gd name="adj2" fmla="val 21350092"/>
            </a:avLst>
          </a:prstGeom>
          <a:ln w="381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a:p>
        </p:txBody>
      </p:sp>
      <p:sp>
        <p:nvSpPr>
          <p:cNvPr id="9" name="Arc 8">
            <a:extLst>
              <a:ext uri="{FF2B5EF4-FFF2-40B4-BE49-F238E27FC236}">
                <a16:creationId xmlns:a16="http://schemas.microsoft.com/office/drawing/2014/main" id="{76DB51AA-D20E-E102-F089-C79DDC49483E}"/>
              </a:ext>
            </a:extLst>
          </p:cNvPr>
          <p:cNvSpPr/>
          <p:nvPr/>
        </p:nvSpPr>
        <p:spPr>
          <a:xfrm rot="5400000">
            <a:off x="4725125" y="2892336"/>
            <a:ext cx="1375469" cy="1253500"/>
          </a:xfrm>
          <a:prstGeom prst="arc">
            <a:avLst>
              <a:gd name="adj1" fmla="val 11147229"/>
              <a:gd name="adj2" fmla="val 21350092"/>
            </a:avLst>
          </a:prstGeom>
          <a:ln w="381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a:p>
        </p:txBody>
      </p:sp>
      <p:sp>
        <p:nvSpPr>
          <p:cNvPr id="10" name="Rectangle 9">
            <a:extLst>
              <a:ext uri="{FF2B5EF4-FFF2-40B4-BE49-F238E27FC236}">
                <a16:creationId xmlns:a16="http://schemas.microsoft.com/office/drawing/2014/main" id="{D644146E-ACB8-29BA-E019-99729AA22DE7}"/>
              </a:ext>
            </a:extLst>
          </p:cNvPr>
          <p:cNvSpPr/>
          <p:nvPr/>
        </p:nvSpPr>
        <p:spPr>
          <a:xfrm>
            <a:off x="3569730" y="3977465"/>
            <a:ext cx="1996585" cy="517044"/>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fr-FR" sz="1050" kern="100" dirty="0">
                <a:effectLst/>
                <a:ea typeface="Aptos" panose="020B0004020202020204" pitchFamily="34" charset="0"/>
                <a:cs typeface="Times New Roman" panose="02020603050405020304" pitchFamily="18" charset="0"/>
              </a:rPr>
              <a:t>Jouer à la variante « Kung Fu Chess »</a:t>
            </a:r>
          </a:p>
        </p:txBody>
      </p:sp>
      <p:sp>
        <p:nvSpPr>
          <p:cNvPr id="12" name="Google Shape;709;p32">
            <a:extLst>
              <a:ext uri="{FF2B5EF4-FFF2-40B4-BE49-F238E27FC236}">
                <a16:creationId xmlns:a16="http://schemas.microsoft.com/office/drawing/2014/main" id="{DB99FC6A-808E-5CED-C0DE-CBEA7A81D4F3}"/>
              </a:ext>
            </a:extLst>
          </p:cNvPr>
          <p:cNvSpPr txBox="1">
            <a:spLocks/>
          </p:cNvSpPr>
          <p:nvPr/>
        </p:nvSpPr>
        <p:spPr>
          <a:xfrm>
            <a:off x="905115" y="454744"/>
            <a:ext cx="5666166"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13" name="Google Shape;708;p32">
            <a:extLst>
              <a:ext uri="{FF2B5EF4-FFF2-40B4-BE49-F238E27FC236}">
                <a16:creationId xmlns:a16="http://schemas.microsoft.com/office/drawing/2014/main" id="{727E3287-E610-6C94-94B0-5C99B8FE7501}"/>
              </a:ext>
            </a:extLst>
          </p:cNvPr>
          <p:cNvSpPr txBox="1">
            <a:spLocks/>
          </p:cNvSpPr>
          <p:nvPr/>
        </p:nvSpPr>
        <p:spPr>
          <a:xfrm>
            <a:off x="2017029" y="485600"/>
            <a:ext cx="4463704"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Maîtrise d’ouvrage</a:t>
            </a:r>
          </a:p>
        </p:txBody>
      </p:sp>
      <p:sp>
        <p:nvSpPr>
          <p:cNvPr id="14" name="Google Shape;709;p32">
            <a:extLst>
              <a:ext uri="{FF2B5EF4-FFF2-40B4-BE49-F238E27FC236}">
                <a16:creationId xmlns:a16="http://schemas.microsoft.com/office/drawing/2014/main" id="{32A533E8-8948-C2C2-72BD-3EFA36A3EF09}"/>
              </a:ext>
            </a:extLst>
          </p:cNvPr>
          <p:cNvSpPr txBox="1">
            <a:spLocks/>
          </p:cNvSpPr>
          <p:nvPr/>
        </p:nvSpPr>
        <p:spPr>
          <a:xfrm>
            <a:off x="905115" y="454743"/>
            <a:ext cx="5666166"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Tree>
    <p:extLst>
      <p:ext uri="{BB962C8B-B14F-4D97-AF65-F5344CB8AC3E}">
        <p14:creationId xmlns:p14="http://schemas.microsoft.com/office/powerpoint/2010/main" val="3696492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AEAEB0FC-31E1-2069-FACB-143C24515EE7}"/>
            </a:ext>
          </a:extLst>
        </p:cNvPr>
        <p:cNvGrpSpPr/>
        <p:nvPr/>
      </p:nvGrpSpPr>
      <p:grpSpPr>
        <a:xfrm>
          <a:off x="0" y="0"/>
          <a:ext cx="0" cy="0"/>
          <a:chOff x="0" y="0"/>
          <a:chExt cx="0" cy="0"/>
        </a:xfrm>
      </p:grpSpPr>
      <p:sp>
        <p:nvSpPr>
          <p:cNvPr id="12" name="Google Shape;709;p32">
            <a:extLst>
              <a:ext uri="{FF2B5EF4-FFF2-40B4-BE49-F238E27FC236}">
                <a16:creationId xmlns:a16="http://schemas.microsoft.com/office/drawing/2014/main" id="{FE05DF5B-93EB-3557-FE44-95D81B689804}"/>
              </a:ext>
            </a:extLst>
          </p:cNvPr>
          <p:cNvSpPr txBox="1">
            <a:spLocks/>
          </p:cNvSpPr>
          <p:nvPr/>
        </p:nvSpPr>
        <p:spPr>
          <a:xfrm>
            <a:off x="905115" y="454744"/>
            <a:ext cx="5666166"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14" name="Google Shape;709;p32">
            <a:extLst>
              <a:ext uri="{FF2B5EF4-FFF2-40B4-BE49-F238E27FC236}">
                <a16:creationId xmlns:a16="http://schemas.microsoft.com/office/drawing/2014/main" id="{87ED96C2-937E-0D24-29F0-A72973C9090B}"/>
              </a:ext>
            </a:extLst>
          </p:cNvPr>
          <p:cNvSpPr txBox="1">
            <a:spLocks/>
          </p:cNvSpPr>
          <p:nvPr/>
        </p:nvSpPr>
        <p:spPr>
          <a:xfrm>
            <a:off x="905115" y="454743"/>
            <a:ext cx="5666166"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
        <p:nvSpPr>
          <p:cNvPr id="54" name="Google Shape;708;p32">
            <a:extLst>
              <a:ext uri="{FF2B5EF4-FFF2-40B4-BE49-F238E27FC236}">
                <a16:creationId xmlns:a16="http://schemas.microsoft.com/office/drawing/2014/main" id="{031ABF8D-4244-6CEA-3409-4858ABCCCCDC}"/>
              </a:ext>
            </a:extLst>
          </p:cNvPr>
          <p:cNvSpPr txBox="1">
            <a:spLocks/>
          </p:cNvSpPr>
          <p:nvPr/>
        </p:nvSpPr>
        <p:spPr>
          <a:xfrm>
            <a:off x="2175565" y="485600"/>
            <a:ext cx="1908755"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55" name="Google Shape;708;p32">
            <a:extLst>
              <a:ext uri="{FF2B5EF4-FFF2-40B4-BE49-F238E27FC236}">
                <a16:creationId xmlns:a16="http://schemas.microsoft.com/office/drawing/2014/main" id="{91C2718D-E3C9-6F47-5602-13A334D5976C}"/>
              </a:ext>
            </a:extLst>
          </p:cNvPr>
          <p:cNvSpPr txBox="1">
            <a:spLocks/>
          </p:cNvSpPr>
          <p:nvPr/>
        </p:nvSpPr>
        <p:spPr>
          <a:xfrm>
            <a:off x="4018045" y="485600"/>
            <a:ext cx="2439420"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d’ouvrage</a:t>
            </a:r>
          </a:p>
        </p:txBody>
      </p:sp>
      <p:sp>
        <p:nvSpPr>
          <p:cNvPr id="10" name="Rectangle 9">
            <a:extLst>
              <a:ext uri="{FF2B5EF4-FFF2-40B4-BE49-F238E27FC236}">
                <a16:creationId xmlns:a16="http://schemas.microsoft.com/office/drawing/2014/main" id="{B8725E71-C90A-7A24-A3B7-5F8869F8A174}"/>
              </a:ext>
            </a:extLst>
          </p:cNvPr>
          <p:cNvSpPr/>
          <p:nvPr/>
        </p:nvSpPr>
        <p:spPr>
          <a:xfrm>
            <a:off x="905115" y="1358252"/>
            <a:ext cx="2597502" cy="331063"/>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fr-FR" sz="1050" kern="100" dirty="0">
                <a:effectLst/>
                <a:ea typeface="Aptos" panose="020B0004020202020204" pitchFamily="34" charset="0"/>
                <a:cs typeface="Times New Roman" panose="02020603050405020304" pitchFamily="18" charset="0"/>
              </a:rPr>
              <a:t>Jouer à la variante « Kung Fu Chess »</a:t>
            </a:r>
          </a:p>
        </p:txBody>
      </p:sp>
      <p:sp>
        <p:nvSpPr>
          <p:cNvPr id="20" name="Google Shape;717;p33">
            <a:extLst>
              <a:ext uri="{FF2B5EF4-FFF2-40B4-BE49-F238E27FC236}">
                <a16:creationId xmlns:a16="http://schemas.microsoft.com/office/drawing/2014/main" id="{FDC61576-023E-5824-9C3A-57A383385295}"/>
              </a:ext>
            </a:extLst>
          </p:cNvPr>
          <p:cNvSpPr txBox="1">
            <a:spLocks/>
          </p:cNvSpPr>
          <p:nvPr/>
        </p:nvSpPr>
        <p:spPr>
          <a:xfrm>
            <a:off x="4228790" y="1358251"/>
            <a:ext cx="686419" cy="33106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solidFill>
                  <a:srgbClr val="002060"/>
                </a:solidFill>
                <a:latin typeface="+mj-lt"/>
                <a:sym typeface="Wingdings" panose="05000000000000000000" pitchFamily="2" charset="2"/>
              </a:rPr>
              <a:t>FP1</a:t>
            </a:r>
          </a:p>
        </p:txBody>
      </p:sp>
      <p:pic>
        <p:nvPicPr>
          <p:cNvPr id="22" name="Graphique 21" descr="Flèche vers la droite avec un remplissage uni">
            <a:extLst>
              <a:ext uri="{FF2B5EF4-FFF2-40B4-BE49-F238E27FC236}">
                <a16:creationId xmlns:a16="http://schemas.microsoft.com/office/drawing/2014/main" id="{70B324C2-7590-8BF0-B0EF-2F9626D8E7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12359" y="1154197"/>
            <a:ext cx="736522" cy="736522"/>
          </a:xfrm>
          <a:prstGeom prst="rect">
            <a:avLst/>
          </a:prstGeom>
        </p:spPr>
      </p:pic>
      <p:grpSp>
        <p:nvGrpSpPr>
          <p:cNvPr id="23" name="Groupe 22">
            <a:extLst>
              <a:ext uri="{FF2B5EF4-FFF2-40B4-BE49-F238E27FC236}">
                <a16:creationId xmlns:a16="http://schemas.microsoft.com/office/drawing/2014/main" id="{C8B43452-262B-C0AA-5FFB-83FD2FBC84B6}"/>
              </a:ext>
            </a:extLst>
          </p:cNvPr>
          <p:cNvGrpSpPr/>
          <p:nvPr/>
        </p:nvGrpSpPr>
        <p:grpSpPr>
          <a:xfrm>
            <a:off x="1049968" y="2140283"/>
            <a:ext cx="591669" cy="591669"/>
            <a:chOff x="5546895" y="1501353"/>
            <a:chExt cx="761182" cy="761182"/>
          </a:xfrm>
        </p:grpSpPr>
        <p:sp>
          <p:nvSpPr>
            <p:cNvPr id="24" name="Google Shape;721;p33">
              <a:extLst>
                <a:ext uri="{FF2B5EF4-FFF2-40B4-BE49-F238E27FC236}">
                  <a16:creationId xmlns:a16="http://schemas.microsoft.com/office/drawing/2014/main" id="{86D326D0-70FD-CEF8-B360-048C7F7A182D}"/>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5" name="Image 24" descr="Une image contenant logo, clipart, Graphique, symbole&#10;&#10;Le contenu généré par l’IA peut être incorrect.">
              <a:extLst>
                <a:ext uri="{FF2B5EF4-FFF2-40B4-BE49-F238E27FC236}">
                  <a16:creationId xmlns:a16="http://schemas.microsoft.com/office/drawing/2014/main" id="{5E983D6D-2263-7A17-059B-7C9459D305F3}"/>
                </a:ext>
              </a:extLst>
            </p:cNvPr>
            <p:cNvPicPr>
              <a:picLocks noChangeAspect="1"/>
            </p:cNvPicPr>
            <p:nvPr/>
          </p:nvPicPr>
          <p:blipFill>
            <a:blip r:embed="rId5"/>
            <a:stretch>
              <a:fillRect/>
            </a:stretch>
          </p:blipFill>
          <p:spPr>
            <a:xfrm>
              <a:off x="5669878" y="1621775"/>
              <a:ext cx="515216" cy="515216"/>
            </a:xfrm>
            <a:prstGeom prst="rect">
              <a:avLst/>
            </a:prstGeom>
          </p:spPr>
        </p:pic>
      </p:grpSp>
      <p:pic>
        <p:nvPicPr>
          <p:cNvPr id="26" name="Graphique 25" descr="Flèche vers la droite avec un remplissage uni">
            <a:extLst>
              <a:ext uri="{FF2B5EF4-FFF2-40B4-BE49-F238E27FC236}">
                <a16:creationId xmlns:a16="http://schemas.microsoft.com/office/drawing/2014/main" id="{D2762A05-A033-92DF-758F-3108152F69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14428" y="2140283"/>
            <a:ext cx="662104" cy="662104"/>
          </a:xfrm>
          <a:prstGeom prst="rect">
            <a:avLst/>
          </a:prstGeom>
        </p:spPr>
      </p:pic>
      <p:sp>
        <p:nvSpPr>
          <p:cNvPr id="27" name="Google Shape;717;p33">
            <a:extLst>
              <a:ext uri="{FF2B5EF4-FFF2-40B4-BE49-F238E27FC236}">
                <a16:creationId xmlns:a16="http://schemas.microsoft.com/office/drawing/2014/main" id="{9370D802-54F9-8236-7279-7E5889D2B393}"/>
              </a:ext>
            </a:extLst>
          </p:cNvPr>
          <p:cNvSpPr txBox="1">
            <a:spLocks/>
          </p:cNvSpPr>
          <p:nvPr/>
        </p:nvSpPr>
        <p:spPr>
          <a:xfrm>
            <a:off x="2476532" y="2305803"/>
            <a:ext cx="2232348" cy="33106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dirty="0">
                <a:solidFill>
                  <a:srgbClr val="27263D"/>
                </a:solidFill>
                <a:latin typeface="+mj-lt"/>
                <a:sym typeface="Wingdings" panose="05000000000000000000" pitchFamily="2" charset="2"/>
              </a:rPr>
              <a:t>Règles </a:t>
            </a:r>
            <a:r>
              <a:rPr lang="fr-FR" sz="1800" dirty="0">
                <a:solidFill>
                  <a:srgbClr val="FF0000"/>
                </a:solidFill>
                <a:latin typeface="+mj-lt"/>
                <a:sym typeface="Wingdings" panose="05000000000000000000" pitchFamily="2" charset="2"/>
              </a:rPr>
              <a:t>originales</a:t>
            </a:r>
            <a:r>
              <a:rPr lang="fr-FR" sz="1800" dirty="0">
                <a:solidFill>
                  <a:srgbClr val="27263D"/>
                </a:solidFill>
                <a:latin typeface="+mj-lt"/>
                <a:sym typeface="Wingdings" panose="05000000000000000000" pitchFamily="2" charset="2"/>
              </a:rPr>
              <a:t> </a:t>
            </a:r>
          </a:p>
        </p:txBody>
      </p:sp>
      <p:grpSp>
        <p:nvGrpSpPr>
          <p:cNvPr id="49" name="Groupe 48">
            <a:extLst>
              <a:ext uri="{FF2B5EF4-FFF2-40B4-BE49-F238E27FC236}">
                <a16:creationId xmlns:a16="http://schemas.microsoft.com/office/drawing/2014/main" id="{FDF92E45-3011-A93C-28EB-3D0B1D09D894}"/>
              </a:ext>
            </a:extLst>
          </p:cNvPr>
          <p:cNvGrpSpPr/>
          <p:nvPr/>
        </p:nvGrpSpPr>
        <p:grpSpPr>
          <a:xfrm>
            <a:off x="1049968" y="3195667"/>
            <a:ext cx="591669" cy="591669"/>
            <a:chOff x="1049968" y="2571750"/>
            <a:chExt cx="591669" cy="591669"/>
          </a:xfrm>
        </p:grpSpPr>
        <p:sp>
          <p:nvSpPr>
            <p:cNvPr id="30" name="Google Shape;721;p33">
              <a:extLst>
                <a:ext uri="{FF2B5EF4-FFF2-40B4-BE49-F238E27FC236}">
                  <a16:creationId xmlns:a16="http://schemas.microsoft.com/office/drawing/2014/main" id="{C1CA6930-AA69-6BC8-8FB4-D08DB5DE5BCF}"/>
                </a:ext>
              </a:extLst>
            </p:cNvPr>
            <p:cNvSpPr/>
            <p:nvPr/>
          </p:nvSpPr>
          <p:spPr>
            <a:xfrm>
              <a:off x="1049968" y="2571750"/>
              <a:ext cx="591669" cy="59166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grpSp>
          <p:nvGrpSpPr>
            <p:cNvPr id="33" name="Graphique 4">
              <a:extLst>
                <a:ext uri="{FF2B5EF4-FFF2-40B4-BE49-F238E27FC236}">
                  <a16:creationId xmlns:a16="http://schemas.microsoft.com/office/drawing/2014/main" id="{AFA75BFF-C966-CF1A-E0F8-4FB13C8762BA}"/>
                </a:ext>
              </a:extLst>
            </p:cNvPr>
            <p:cNvGrpSpPr/>
            <p:nvPr/>
          </p:nvGrpSpPr>
          <p:grpSpPr>
            <a:xfrm>
              <a:off x="1170658" y="2611797"/>
              <a:ext cx="350288" cy="511573"/>
              <a:chOff x="47075" y="69196"/>
              <a:chExt cx="3497739" cy="5108257"/>
            </a:xfrm>
          </p:grpSpPr>
          <p:sp>
            <p:nvSpPr>
              <p:cNvPr id="35" name="Forme libre : forme 34">
                <a:extLst>
                  <a:ext uri="{FF2B5EF4-FFF2-40B4-BE49-F238E27FC236}">
                    <a16:creationId xmlns:a16="http://schemas.microsoft.com/office/drawing/2014/main" id="{739FA735-38A3-600B-74E5-027B0BD7D2C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36" name="Forme libre : forme 35">
                <a:extLst>
                  <a:ext uri="{FF2B5EF4-FFF2-40B4-BE49-F238E27FC236}">
                    <a16:creationId xmlns:a16="http://schemas.microsoft.com/office/drawing/2014/main" id="{12A64FD4-9762-FDEA-6139-5022EF5D80B5}"/>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37" name="Graphique 4">
                <a:extLst>
                  <a:ext uri="{FF2B5EF4-FFF2-40B4-BE49-F238E27FC236}">
                    <a16:creationId xmlns:a16="http://schemas.microsoft.com/office/drawing/2014/main" id="{FA7FA243-B9FF-4784-A4E3-90297F622D9F}"/>
                  </a:ext>
                </a:extLst>
              </p:cNvPr>
              <p:cNvGrpSpPr/>
              <p:nvPr/>
            </p:nvGrpSpPr>
            <p:grpSpPr>
              <a:xfrm>
                <a:off x="401364" y="841041"/>
                <a:ext cx="1856525" cy="4336412"/>
                <a:chOff x="401364" y="841041"/>
                <a:chExt cx="1856525" cy="4336412"/>
              </a:xfrm>
            </p:grpSpPr>
            <p:sp>
              <p:nvSpPr>
                <p:cNvPr id="39" name="Forme libre : forme 38">
                  <a:extLst>
                    <a:ext uri="{FF2B5EF4-FFF2-40B4-BE49-F238E27FC236}">
                      <a16:creationId xmlns:a16="http://schemas.microsoft.com/office/drawing/2014/main" id="{EFF1182E-D125-602B-FCE6-492EFA9F7A4F}"/>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40" name="Forme libre : forme 39">
                  <a:extLst>
                    <a:ext uri="{FF2B5EF4-FFF2-40B4-BE49-F238E27FC236}">
                      <a16:creationId xmlns:a16="http://schemas.microsoft.com/office/drawing/2014/main" id="{5AB7F632-2808-E048-10F6-ADF57C03E51E}"/>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38" name="Forme libre : forme 37">
                <a:extLst>
                  <a:ext uri="{FF2B5EF4-FFF2-40B4-BE49-F238E27FC236}">
                    <a16:creationId xmlns:a16="http://schemas.microsoft.com/office/drawing/2014/main" id="{28616677-00B1-EE89-D1B1-E80FB02BF301}"/>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grpSp>
      <p:sp>
        <p:nvSpPr>
          <p:cNvPr id="42" name="Google Shape;717;p33">
            <a:extLst>
              <a:ext uri="{FF2B5EF4-FFF2-40B4-BE49-F238E27FC236}">
                <a16:creationId xmlns:a16="http://schemas.microsoft.com/office/drawing/2014/main" id="{DDB26B59-2ADE-F77A-1E1F-5B63638DF709}"/>
              </a:ext>
            </a:extLst>
          </p:cNvPr>
          <p:cNvSpPr txBox="1">
            <a:spLocks/>
          </p:cNvSpPr>
          <p:nvPr/>
        </p:nvSpPr>
        <p:spPr>
          <a:xfrm>
            <a:off x="2561876" y="3325536"/>
            <a:ext cx="2232348" cy="33106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dirty="0">
                <a:solidFill>
                  <a:srgbClr val="27263D"/>
                </a:solidFill>
                <a:latin typeface="+mj-lt"/>
                <a:sym typeface="Wingdings" panose="05000000000000000000" pitchFamily="2" charset="2"/>
              </a:rPr>
              <a:t>Règles </a:t>
            </a:r>
            <a:r>
              <a:rPr lang="fr-FR" sz="1800" dirty="0">
                <a:solidFill>
                  <a:srgbClr val="00B050"/>
                </a:solidFill>
                <a:latin typeface="+mj-lt"/>
                <a:sym typeface="Wingdings" panose="05000000000000000000" pitchFamily="2" charset="2"/>
              </a:rPr>
              <a:t>adaptées</a:t>
            </a:r>
          </a:p>
        </p:txBody>
      </p:sp>
      <p:pic>
        <p:nvPicPr>
          <p:cNvPr id="44" name="Graphique 43" descr="Acquisition avec un remplissage uni">
            <a:extLst>
              <a:ext uri="{FF2B5EF4-FFF2-40B4-BE49-F238E27FC236}">
                <a16:creationId xmlns:a16="http://schemas.microsoft.com/office/drawing/2014/main" id="{B30DC3C7-CBBC-248D-C417-8B5054E9B66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V="1">
            <a:off x="1725850" y="2961038"/>
            <a:ext cx="914400" cy="914400"/>
          </a:xfrm>
          <a:prstGeom prst="rect">
            <a:avLst/>
          </a:prstGeom>
        </p:spPr>
      </p:pic>
      <p:pic>
        <p:nvPicPr>
          <p:cNvPr id="47" name="Image 46" descr="Une image contenant jeu de plateau, Jeux, Jeu de table, carré&#10;&#10;Le contenu généré par l’IA peut être incorrect.">
            <a:extLst>
              <a:ext uri="{FF2B5EF4-FFF2-40B4-BE49-F238E27FC236}">
                <a16:creationId xmlns:a16="http://schemas.microsoft.com/office/drawing/2014/main" id="{7A01E89D-02BF-596D-022C-A1613DC0EA32}"/>
              </a:ext>
            </a:extLst>
          </p:cNvPr>
          <p:cNvPicPr>
            <a:picLocks noChangeAspect="1"/>
          </p:cNvPicPr>
          <p:nvPr/>
        </p:nvPicPr>
        <p:blipFill>
          <a:blip r:embed="rId10"/>
          <a:srcRect l="75043" t="49088" b="24246"/>
          <a:stretch/>
        </p:blipFill>
        <p:spPr>
          <a:xfrm>
            <a:off x="5776330" y="2118282"/>
            <a:ext cx="1802341" cy="1925847"/>
          </a:xfrm>
          <a:prstGeom prst="rect">
            <a:avLst/>
          </a:prstGeom>
        </p:spPr>
      </p:pic>
      <p:sp>
        <p:nvSpPr>
          <p:cNvPr id="48" name="Google Shape;717;p33">
            <a:extLst>
              <a:ext uri="{FF2B5EF4-FFF2-40B4-BE49-F238E27FC236}">
                <a16:creationId xmlns:a16="http://schemas.microsoft.com/office/drawing/2014/main" id="{6BD8694F-ED52-B3C3-09D8-745E5A5E8A64}"/>
              </a:ext>
            </a:extLst>
          </p:cNvPr>
          <p:cNvSpPr txBox="1">
            <a:spLocks/>
          </p:cNvSpPr>
          <p:nvPr/>
        </p:nvSpPr>
        <p:spPr>
          <a:xfrm>
            <a:off x="6020644" y="1710692"/>
            <a:ext cx="1313711" cy="33106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2400" dirty="0">
                <a:solidFill>
                  <a:srgbClr val="00B050"/>
                </a:solidFill>
                <a:latin typeface="+mj-lt"/>
                <a:sym typeface="Wingdings" panose="05000000000000000000" pitchFamily="2" charset="2"/>
              </a:rPr>
              <a:t>Évasion</a:t>
            </a:r>
            <a:endParaRPr lang="fr-FR" sz="1800" dirty="0">
              <a:solidFill>
                <a:srgbClr val="00B050"/>
              </a:solidFill>
              <a:latin typeface="+mj-lt"/>
              <a:sym typeface="Wingdings" panose="05000000000000000000" pitchFamily="2" charset="2"/>
            </a:endParaRPr>
          </a:p>
        </p:txBody>
      </p:sp>
    </p:spTree>
    <p:extLst>
      <p:ext uri="{BB962C8B-B14F-4D97-AF65-F5344CB8AC3E}">
        <p14:creationId xmlns:p14="http://schemas.microsoft.com/office/powerpoint/2010/main" val="2078666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47" presetClass="entr" presetSubtype="0"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1000"/>
                                        <p:tgtEl>
                                          <p:spTgt spid="23"/>
                                        </p:tgtEl>
                                      </p:cBhvr>
                                    </p:animEffect>
                                    <p:anim calcmode="lin" valueType="num">
                                      <p:cBhvr>
                                        <p:cTn id="17" dur="1000" fill="hold"/>
                                        <p:tgtEl>
                                          <p:spTgt spid="23"/>
                                        </p:tgtEl>
                                        <p:attrNameLst>
                                          <p:attrName>ppt_x</p:attrName>
                                        </p:attrNameLst>
                                      </p:cBhvr>
                                      <p:tavLst>
                                        <p:tav tm="0">
                                          <p:val>
                                            <p:strVal val="#ppt_x"/>
                                          </p:val>
                                        </p:tav>
                                        <p:tav tm="100000">
                                          <p:val>
                                            <p:strVal val="#ppt_x"/>
                                          </p:val>
                                        </p:tav>
                                      </p:tavLst>
                                    </p:anim>
                                    <p:anim calcmode="lin" valueType="num">
                                      <p:cBhvr>
                                        <p:cTn id="1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left)">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500"/>
                                        <p:tgtEl>
                                          <p:spTgt spid="49"/>
                                        </p:tgtEl>
                                      </p:cBhvr>
                                    </p:animEffect>
                                    <p:anim calcmode="lin" valueType="num">
                                      <p:cBhvr>
                                        <p:cTn id="33" dur="500" fill="hold"/>
                                        <p:tgtEl>
                                          <p:spTgt spid="49"/>
                                        </p:tgtEl>
                                        <p:attrNameLst>
                                          <p:attrName>ppt_x</p:attrName>
                                        </p:attrNameLst>
                                      </p:cBhvr>
                                      <p:tavLst>
                                        <p:tav tm="0">
                                          <p:val>
                                            <p:strVal val="#ppt_x"/>
                                          </p:val>
                                        </p:tav>
                                        <p:tav tm="100000">
                                          <p:val>
                                            <p:strVal val="#ppt_x"/>
                                          </p:val>
                                        </p:tav>
                                      </p:tavLst>
                                    </p:anim>
                                    <p:anim calcmode="lin" valueType="num">
                                      <p:cBhvr>
                                        <p:cTn id="34" dur="500" fill="hold"/>
                                        <p:tgtEl>
                                          <p:spTgt spid="49"/>
                                        </p:tgtEl>
                                        <p:attrNameLst>
                                          <p:attrName>ppt_y</p:attrName>
                                        </p:attrNameLst>
                                      </p:cBhvr>
                                      <p:tavLst>
                                        <p:tav tm="0">
                                          <p:val>
                                            <p:strVal val="#ppt_y-.1"/>
                                          </p:val>
                                        </p:tav>
                                        <p:tav tm="100000">
                                          <p:val>
                                            <p:strVal val="#ppt_y"/>
                                          </p:val>
                                        </p:tav>
                                      </p:tavLst>
                                    </p:anim>
                                  </p:childTnLst>
                                </p:cTn>
                              </p:par>
                            </p:childTnLst>
                          </p:cTn>
                        </p:par>
                        <p:par>
                          <p:cTn id="35" fill="hold">
                            <p:stCondLst>
                              <p:cond delay="500"/>
                            </p:stCondLst>
                            <p:childTnLst>
                              <p:par>
                                <p:cTn id="36" presetID="22" presetClass="entr" presetSubtype="8" fill="hold"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500"/>
                                        <p:tgtEl>
                                          <p:spTgt spid="44"/>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wipe(left)">
                                      <p:cBhvr>
                                        <p:cTn id="42" dur="500"/>
                                        <p:tgtEl>
                                          <p:spTgt spid="4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left)">
                                      <p:cBhvr>
                                        <p:cTn id="5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7" grpId="0"/>
      <p:bldP spid="42" grpId="0"/>
      <p:bldP spid="4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2" name="Google Shape;708;p32">
            <a:extLst>
              <a:ext uri="{FF2B5EF4-FFF2-40B4-BE49-F238E27FC236}">
                <a16:creationId xmlns:a16="http://schemas.microsoft.com/office/drawing/2014/main" id="{8474620A-99CB-C59A-F968-2CB8186DF79C}"/>
              </a:ext>
            </a:extLst>
          </p:cNvPr>
          <p:cNvSpPr txBox="1">
            <a:spLocks/>
          </p:cNvSpPr>
          <p:nvPr/>
        </p:nvSpPr>
        <p:spPr>
          <a:xfrm>
            <a:off x="4678577" y="2598991"/>
            <a:ext cx="2519448"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4800" dirty="0"/>
              <a:t>Maîtrise</a:t>
            </a:r>
          </a:p>
        </p:txBody>
      </p:sp>
      <p:sp>
        <p:nvSpPr>
          <p:cNvPr id="3" name="Google Shape;708;p32">
            <a:extLst>
              <a:ext uri="{FF2B5EF4-FFF2-40B4-BE49-F238E27FC236}">
                <a16:creationId xmlns:a16="http://schemas.microsoft.com/office/drawing/2014/main" id="{D10E7FED-780E-FEC6-16A2-19E18C3C09E4}"/>
              </a:ext>
            </a:extLst>
          </p:cNvPr>
          <p:cNvSpPr txBox="1">
            <a:spLocks/>
          </p:cNvSpPr>
          <p:nvPr/>
        </p:nvSpPr>
        <p:spPr>
          <a:xfrm>
            <a:off x="4626085" y="3309903"/>
            <a:ext cx="2624431"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4800" dirty="0"/>
              <a:t>d’œuvre </a:t>
            </a:r>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358575"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grpSp>
        <p:nvGrpSpPr>
          <p:cNvPr id="5" name="Google Shape;12889;p67">
            <a:extLst>
              <a:ext uri="{FF2B5EF4-FFF2-40B4-BE49-F238E27FC236}">
                <a16:creationId xmlns:a16="http://schemas.microsoft.com/office/drawing/2014/main" id="{08DE97E0-7BD9-D856-BE9F-6D004548C279}"/>
              </a:ext>
            </a:extLst>
          </p:cNvPr>
          <p:cNvGrpSpPr/>
          <p:nvPr/>
        </p:nvGrpSpPr>
        <p:grpSpPr>
          <a:xfrm flipH="1">
            <a:off x="-295576" y="1145458"/>
            <a:ext cx="3740039" cy="3759756"/>
            <a:chOff x="6069417" y="2891895"/>
            <a:chExt cx="362319" cy="364230"/>
          </a:xfrm>
          <a:solidFill>
            <a:srgbClr val="002060"/>
          </a:solidFill>
        </p:grpSpPr>
        <p:sp>
          <p:nvSpPr>
            <p:cNvPr id="6" name="Google Shape;12890;p67">
              <a:extLst>
                <a:ext uri="{FF2B5EF4-FFF2-40B4-BE49-F238E27FC236}">
                  <a16:creationId xmlns:a16="http://schemas.microsoft.com/office/drawing/2014/main" id="{F849DA67-4F5E-F02C-41A5-4DCA5FA002D8}"/>
                </a:ext>
              </a:extLst>
            </p:cNvPr>
            <p:cNvSpPr/>
            <p:nvPr/>
          </p:nvSpPr>
          <p:spPr>
            <a:xfrm>
              <a:off x="6069417" y="2891895"/>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91;p67">
              <a:extLst>
                <a:ext uri="{FF2B5EF4-FFF2-40B4-BE49-F238E27FC236}">
                  <a16:creationId xmlns:a16="http://schemas.microsoft.com/office/drawing/2014/main" id="{EDB0902A-D37D-1149-90E1-B071BD298A32}"/>
                </a:ext>
              </a:extLst>
            </p:cNvPr>
            <p:cNvSpPr/>
            <p:nvPr/>
          </p:nvSpPr>
          <p:spPr>
            <a:xfrm>
              <a:off x="6161501" y="2967682"/>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92;p67">
              <a:extLst>
                <a:ext uri="{FF2B5EF4-FFF2-40B4-BE49-F238E27FC236}">
                  <a16:creationId xmlns:a16="http://schemas.microsoft.com/office/drawing/2014/main" id="{803A7373-489B-A049-451B-C847545F66BD}"/>
                </a:ext>
              </a:extLst>
            </p:cNvPr>
            <p:cNvSpPr/>
            <p:nvPr/>
          </p:nvSpPr>
          <p:spPr>
            <a:xfrm>
              <a:off x="6144823" y="3007851"/>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93;p67">
              <a:extLst>
                <a:ext uri="{FF2B5EF4-FFF2-40B4-BE49-F238E27FC236}">
                  <a16:creationId xmlns:a16="http://schemas.microsoft.com/office/drawing/2014/main" id="{888999D8-A93F-3E99-B49E-49C9AB98FDC8}"/>
                </a:ext>
              </a:extLst>
            </p:cNvPr>
            <p:cNvSpPr/>
            <p:nvPr/>
          </p:nvSpPr>
          <p:spPr>
            <a:xfrm>
              <a:off x="6245626" y="3069251"/>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94;p67">
              <a:extLst>
                <a:ext uri="{FF2B5EF4-FFF2-40B4-BE49-F238E27FC236}">
                  <a16:creationId xmlns:a16="http://schemas.microsoft.com/office/drawing/2014/main" id="{3DD32388-D74B-53D6-1E0F-7C834CC09115}"/>
                </a:ext>
              </a:extLst>
            </p:cNvPr>
            <p:cNvSpPr/>
            <p:nvPr/>
          </p:nvSpPr>
          <p:spPr>
            <a:xfrm>
              <a:off x="6305882" y="3129887"/>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5;p67">
              <a:extLst>
                <a:ext uri="{FF2B5EF4-FFF2-40B4-BE49-F238E27FC236}">
                  <a16:creationId xmlns:a16="http://schemas.microsoft.com/office/drawing/2014/main" id="{523C9C33-1180-B336-C65E-FD89AD30242C}"/>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AFE8FE6F-CB38-644B-CF71-941529695C10}"/>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B3D11796-1752-7F4A-F8BA-6D3EFD7BA9D7}"/>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36A436D0-DB06-41C0-6E9D-2B054AF59F1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D3328A4E-0E91-A983-A393-4D1482115347}"/>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70E8AC88-D1FB-62E5-1074-1F206F25D765}"/>
              </a:ext>
            </a:extLst>
          </p:cNvPr>
          <p:cNvSpPr txBox="1">
            <a:spLocks noGrp="1"/>
          </p:cNvSpPr>
          <p:nvPr>
            <p:ph type="subTitle" idx="3"/>
          </p:nvPr>
        </p:nvSpPr>
        <p:spPr>
          <a:xfrm>
            <a:off x="292035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1591B871-48D1-A506-7069-D564D6F44C2F}"/>
              </a:ext>
            </a:extLst>
          </p:cNvPr>
          <p:cNvGrpSpPr/>
          <p:nvPr/>
        </p:nvGrpSpPr>
        <p:grpSpPr>
          <a:xfrm>
            <a:off x="4175760" y="1685854"/>
            <a:ext cx="792480" cy="792480"/>
            <a:chOff x="4175760" y="1685854"/>
            <a:chExt cx="792480" cy="792480"/>
          </a:xfrm>
        </p:grpSpPr>
        <p:sp>
          <p:nvSpPr>
            <p:cNvPr id="720" name="Google Shape;720;p33">
              <a:extLst>
                <a:ext uri="{FF2B5EF4-FFF2-40B4-BE49-F238E27FC236}">
                  <a16:creationId xmlns:a16="http://schemas.microsoft.com/office/drawing/2014/main" id="{4551249B-EF5A-F87C-B71A-67BD14F38B59}"/>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2498C18A-6AAF-2E27-D0AF-02523C04D4E4}"/>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C8AFC52C-B4F0-07C4-4CA5-A6A2AE5B4AAC}"/>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6A1238D4-D2F6-309C-7FD3-F7E11BBF3750}"/>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12484BBA-953D-8F8B-ADCF-36C7D82A6A48}"/>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F744E578-A340-CED5-2CB9-F4B961AD550C}"/>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12406BFF-C1F3-849D-229B-82927FDB006F}"/>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ED1CD25A-4174-9962-4FB6-1DFA7CFB8492}"/>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359EE92E-E8E4-CEA3-D280-0A526AF5F239}"/>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9E99467-B07C-E737-A70C-BAE8D2B27761}"/>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BAB0EAFF-7C34-9A0F-227D-FCFAD0321812}"/>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87E2408D-4588-1B09-B6EC-A3EC27D88E0A}"/>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5CE3D8F7-0A99-A0FC-FCF4-D771F3538716}"/>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BC137E95-030C-2BD2-F992-87F5E5AC1497}"/>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5309A9B0-6D03-63A8-6939-7FC683B4A885}"/>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94756A21-C11C-558F-F12D-4A697C1A6AAF}"/>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F69E6E15-06E7-093A-97FE-FA8BB340E872}"/>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5C1AA2FC-F41D-102A-4550-CA8E88BDAD6D}"/>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7CB6238D-5713-81A3-1C94-B2E0CFA09800}"/>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77F2B8B2-8295-CFDA-722E-B059E0F36BE5}"/>
              </a:ext>
            </a:extLst>
          </p:cNvPr>
          <p:cNvSpPr txBox="1">
            <a:spLocks/>
          </p:cNvSpPr>
          <p:nvPr/>
        </p:nvSpPr>
        <p:spPr>
          <a:xfrm>
            <a:off x="289669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36" name="Google Shape;717;p33">
            <a:extLst>
              <a:ext uri="{FF2B5EF4-FFF2-40B4-BE49-F238E27FC236}">
                <a16:creationId xmlns:a16="http://schemas.microsoft.com/office/drawing/2014/main" id="{D10DF976-BDBB-CE9F-85CE-E15DE1C54522}"/>
              </a:ext>
            </a:extLst>
          </p:cNvPr>
          <p:cNvSpPr txBox="1">
            <a:spLocks/>
          </p:cNvSpPr>
          <p:nvPr/>
        </p:nvSpPr>
        <p:spPr>
          <a:xfrm>
            <a:off x="290852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spTree>
    <p:extLst>
      <p:ext uri="{BB962C8B-B14F-4D97-AF65-F5344CB8AC3E}">
        <p14:creationId xmlns:p14="http://schemas.microsoft.com/office/powerpoint/2010/main" val="1681877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19">
                                            <p:txEl>
                                              <p:pRg st="0" end="0"/>
                                            </p:txEl>
                                          </p:spTgt>
                                        </p:tgtEl>
                                        <p:attrNameLst>
                                          <p:attrName>style.visibility</p:attrName>
                                        </p:attrNameLst>
                                      </p:cBhvr>
                                      <p:to>
                                        <p:strVal val="visible"/>
                                      </p:to>
                                    </p:set>
                                    <p:animEffect transition="in" filter="fade">
                                      <p:cBhvr>
                                        <p:cTn id="7" dur="1000"/>
                                        <p:tgtEl>
                                          <p:spTgt spid="719">
                                            <p:txEl>
                                              <p:pRg st="0" end="0"/>
                                            </p:txEl>
                                          </p:spTgt>
                                        </p:tgtEl>
                                      </p:cBhvr>
                                    </p:animEffect>
                                    <p:anim calcmode="lin" valueType="num">
                                      <p:cBhvr>
                                        <p:cTn id="8" dur="1000" fill="hold"/>
                                        <p:tgtEl>
                                          <p:spTgt spid="71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19">
                                            <p:txEl>
                                              <p:pRg st="0" end="0"/>
                                            </p:txEl>
                                          </p:spTgt>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1000"/>
                                        <p:tgtEl>
                                          <p:spTgt spid="30"/>
                                        </p:tgtEl>
                                      </p:cBhvr>
                                    </p:animEffect>
                                    <p:anim calcmode="lin" valueType="num">
                                      <p:cBhvr>
                                        <p:cTn id="18" dur="1000" fill="hold"/>
                                        <p:tgtEl>
                                          <p:spTgt spid="30"/>
                                        </p:tgtEl>
                                        <p:attrNameLst>
                                          <p:attrName>ppt_x</p:attrName>
                                        </p:attrNameLst>
                                      </p:cBhvr>
                                      <p:tavLst>
                                        <p:tav tm="0">
                                          <p:val>
                                            <p:strVal val="#ppt_x"/>
                                          </p:val>
                                        </p:tav>
                                        <p:tav tm="100000">
                                          <p:val>
                                            <p:strVal val="#ppt_x"/>
                                          </p:val>
                                        </p:tav>
                                      </p:tavLst>
                                    </p:anim>
                                    <p:anim calcmode="lin" valueType="num">
                                      <p:cBhvr>
                                        <p:cTn id="1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9" grpId="0" build="p"/>
      <p:bldP spid="30"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64C47047-9BA9-C0CE-C599-297BB555AAA8}"/>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521FE12E-61D9-7D59-C5F2-BA2A93B34C8B}"/>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DA99554A-B428-41FA-1995-32264DA6F25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AB6F92CB-64E3-AAD7-45F1-269AAD88BA6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3AD51357-C41A-B0E7-4090-C099B47FBBEC}"/>
              </a:ext>
            </a:extLst>
          </p:cNvPr>
          <p:cNvSpPr txBox="1">
            <a:spLocks noGrp="1"/>
          </p:cNvSpPr>
          <p:nvPr>
            <p:ph type="subTitle" idx="3"/>
          </p:nvPr>
        </p:nvSpPr>
        <p:spPr>
          <a:xfrm>
            <a:off x="80199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CA37870-4640-1982-63EC-3E7087736494}"/>
              </a:ext>
            </a:extLst>
          </p:cNvPr>
          <p:cNvGrpSpPr/>
          <p:nvPr/>
        </p:nvGrpSpPr>
        <p:grpSpPr>
          <a:xfrm>
            <a:off x="2057400" y="1685854"/>
            <a:ext cx="792480" cy="792480"/>
            <a:chOff x="4175760" y="1685854"/>
            <a:chExt cx="792480" cy="792480"/>
          </a:xfrm>
        </p:grpSpPr>
        <p:sp>
          <p:nvSpPr>
            <p:cNvPr id="720" name="Google Shape;720;p33">
              <a:extLst>
                <a:ext uri="{FF2B5EF4-FFF2-40B4-BE49-F238E27FC236}">
                  <a16:creationId xmlns:a16="http://schemas.microsoft.com/office/drawing/2014/main" id="{913B5076-D929-7841-C73E-C9E3E8C963B0}"/>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04B3E298-0E79-F1D1-AD7B-847044C98951}"/>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A4923F96-235E-F068-37BB-9409E0B97541}"/>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DB4093E7-5F68-ED94-CB1F-A95FB50CE14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BD7A66C7-13C0-3EE7-3388-7E3CF4F8110C}"/>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74A9705C-6C1A-F4C4-45B3-4F7232ABBFC4}"/>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80543786-95B6-B11F-4BA4-93A8972F3E5B}"/>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FC932D1C-20D9-E64C-F0AF-15DD6428AF9F}"/>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9300237D-40C0-D9BB-2450-5C2EF7F41CEA}"/>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C7ADD8E2-CD01-84D1-A896-AF45A16590CE}"/>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CAC1B2EE-356E-B618-EE98-A5D7F9939B43}"/>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306F0C9F-F6C0-288F-14E2-1426D70752F3}"/>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F7751B6A-8314-719D-ECC0-DE030317A8F3}"/>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F54BA020-2E19-5E41-B505-2B4C4311C68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8F7196B5-85ED-817B-B4DE-EC2AF12EFE60}"/>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4A3D2CB1-231C-8064-EF52-0F123AA5DE52}"/>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19B79065-62C5-3C80-3BD8-9FD86F4CFA06}"/>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0210125A-583F-1A52-2FFB-A552BF04055C}"/>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D932C55C-0AA7-4FD2-C88F-AB17EAF26D8C}"/>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A2003385-7E52-EAEC-2A4B-CA9E027E64F1}"/>
              </a:ext>
            </a:extLst>
          </p:cNvPr>
          <p:cNvSpPr txBox="1">
            <a:spLocks/>
          </p:cNvSpPr>
          <p:nvPr/>
        </p:nvSpPr>
        <p:spPr>
          <a:xfrm>
            <a:off x="77833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CAA46A6B-B0D9-92BA-A0E2-BF43DE5D23B3}"/>
              </a:ext>
            </a:extLst>
          </p:cNvPr>
          <p:cNvSpPr txBox="1">
            <a:spLocks/>
          </p:cNvSpPr>
          <p:nvPr/>
        </p:nvSpPr>
        <p:spPr>
          <a:xfrm>
            <a:off x="79016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7F4534DC-2258-3075-D26E-82C48D0C80D9}"/>
              </a:ext>
            </a:extLst>
          </p:cNvPr>
          <p:cNvGrpSpPr/>
          <p:nvPr/>
        </p:nvGrpSpPr>
        <p:grpSpPr>
          <a:xfrm>
            <a:off x="5619120" y="2018631"/>
            <a:ext cx="1894046" cy="1828800"/>
            <a:chOff x="6027420" y="1744980"/>
            <a:chExt cx="1894046" cy="1828800"/>
          </a:xfrm>
        </p:grpSpPr>
        <p:sp>
          <p:nvSpPr>
            <p:cNvPr id="22" name="Rectangle 21">
              <a:extLst>
                <a:ext uri="{FF2B5EF4-FFF2-40B4-BE49-F238E27FC236}">
                  <a16:creationId xmlns:a16="http://schemas.microsoft.com/office/drawing/2014/main" id="{E150165A-97A8-D269-BB20-A5B2951743F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7398B09C-6198-D844-81D9-9DBB569BDD0F}"/>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D5AAC5C6-33CD-62E4-290D-51E6BE5813C0}"/>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4BA0B361-AB1B-7E42-1A18-E508391CCD33}"/>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3" name="Graphique 32" descr="Pion avec un remplissage uni">
            <a:extLst>
              <a:ext uri="{FF2B5EF4-FFF2-40B4-BE49-F238E27FC236}">
                <a16:creationId xmlns:a16="http://schemas.microsoft.com/office/drawing/2014/main" id="{BD2961C8-F896-3485-A187-59DD6C6C2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5432" y="2018631"/>
            <a:ext cx="914400" cy="914400"/>
          </a:xfrm>
          <a:prstGeom prst="rect">
            <a:avLst/>
          </a:prstGeom>
          <a:effectLst>
            <a:glow rad="101600">
              <a:schemeClr val="accent1">
                <a:satMod val="175000"/>
                <a:alpha val="40000"/>
              </a:schemeClr>
            </a:glow>
          </a:effectLst>
        </p:spPr>
      </p:pic>
      <p:pic>
        <p:nvPicPr>
          <p:cNvPr id="34" name="Graphique 33" descr="Pion avec un remplissage uni">
            <a:extLst>
              <a:ext uri="{FF2B5EF4-FFF2-40B4-BE49-F238E27FC236}">
                <a16:creationId xmlns:a16="http://schemas.microsoft.com/office/drawing/2014/main" id="{5E1E6842-E15B-13A0-7194-1E2992E3EA8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2453" y="2933031"/>
            <a:ext cx="914400" cy="914400"/>
          </a:xfrm>
          <a:prstGeom prst="rect">
            <a:avLst/>
          </a:prstGeom>
          <a:effectLst>
            <a:glow rad="101600">
              <a:schemeClr val="accent1">
                <a:satMod val="175000"/>
                <a:alpha val="40000"/>
              </a:schemeClr>
            </a:glow>
          </a:effectLst>
        </p:spPr>
      </p:pic>
      <p:sp>
        <p:nvSpPr>
          <p:cNvPr id="35" name="Rectangle 34">
            <a:extLst>
              <a:ext uri="{FF2B5EF4-FFF2-40B4-BE49-F238E27FC236}">
                <a16:creationId xmlns:a16="http://schemas.microsoft.com/office/drawing/2014/main" id="{401B5513-2A6E-562B-7360-C9D99F74EA65}"/>
              </a:ext>
            </a:extLst>
          </p:cNvPr>
          <p:cNvSpPr/>
          <p:nvPr/>
        </p:nvSpPr>
        <p:spPr>
          <a:xfrm>
            <a:off x="5626048" y="2018631"/>
            <a:ext cx="947023" cy="914400"/>
          </a:xfrm>
          <a:prstGeom prst="rect">
            <a:avLst/>
          </a:prstGeom>
          <a:solidFill>
            <a:srgbClr val="FFC000">
              <a:alpha val="20000"/>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36" name="Google Shape;717;p33">
            <a:extLst>
              <a:ext uri="{FF2B5EF4-FFF2-40B4-BE49-F238E27FC236}">
                <a16:creationId xmlns:a16="http://schemas.microsoft.com/office/drawing/2014/main" id="{68D8FCB9-A569-BBD5-E41C-BCF0FC5CD311}"/>
              </a:ext>
            </a:extLst>
          </p:cNvPr>
          <p:cNvSpPr txBox="1">
            <a:spLocks/>
          </p:cNvSpPr>
          <p:nvPr/>
        </p:nvSpPr>
        <p:spPr>
          <a:xfrm>
            <a:off x="790160" y="4123916"/>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graphicFrame>
        <p:nvGraphicFramePr>
          <p:cNvPr id="20" name="Google Shape;889;p39">
            <a:extLst>
              <a:ext uri="{FF2B5EF4-FFF2-40B4-BE49-F238E27FC236}">
                <a16:creationId xmlns:a16="http://schemas.microsoft.com/office/drawing/2014/main" id="{0B9923F3-9F3E-FF1A-C036-2596EB45C21D}"/>
              </a:ext>
            </a:extLst>
          </p:cNvPr>
          <p:cNvGraphicFramePr/>
          <p:nvPr>
            <p:extLst>
              <p:ext uri="{D42A27DB-BD31-4B8C-83A1-F6EECF244321}">
                <p14:modId xmlns:p14="http://schemas.microsoft.com/office/powerpoint/2010/main" val="1488747355"/>
              </p:ext>
            </p:extLst>
          </p:nvPr>
        </p:nvGraphicFramePr>
        <p:xfrm>
          <a:off x="270509" y="5427942"/>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Tree>
    <p:extLst>
      <p:ext uri="{BB962C8B-B14F-4D97-AF65-F5344CB8AC3E}">
        <p14:creationId xmlns:p14="http://schemas.microsoft.com/office/powerpoint/2010/main" val="2517129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par>
                          <p:cTn id="21" fill="hold">
                            <p:stCondLst>
                              <p:cond delay="1000"/>
                            </p:stCondLst>
                            <p:childTnLst>
                              <p:par>
                                <p:cTn id="22" presetID="22" presetClass="exit" presetSubtype="1" fill="hold" grpId="1" nodeType="afterEffect">
                                  <p:stCondLst>
                                    <p:cond delay="1200"/>
                                  </p:stCondLst>
                                  <p:childTnLst>
                                    <p:animEffect transition="out" filter="wipe(up)">
                                      <p:cBhvr>
                                        <p:cTn id="23" dur="9800"/>
                                        <p:tgtEl>
                                          <p:spTgt spid="35"/>
                                        </p:tgtEl>
                                      </p:cBhvr>
                                    </p:animEffect>
                                    <p:set>
                                      <p:cBhvr>
                                        <p:cTn id="24" dur="1" fill="hold">
                                          <p:stCondLst>
                                            <p:cond delay="9799"/>
                                          </p:stCondLst>
                                        </p:cTn>
                                        <p:tgtEl>
                                          <p:spTgt spid="3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1.66667E-6 7.40741E-7 L -0.10364 -0.17778 " pathEditMode="relative" rAng="0" ptsTypes="AA">
                                      <p:cBhvr>
                                        <p:cTn id="28" dur="2000" fill="hold"/>
                                        <p:tgtEl>
                                          <p:spTgt spid="34"/>
                                        </p:tgtEl>
                                        <p:attrNameLst>
                                          <p:attrName>ppt_x</p:attrName>
                                          <p:attrName>ppt_y</p:attrName>
                                        </p:attrNameLst>
                                      </p:cBhvr>
                                      <p:rCtr x="-5191" y="-8889"/>
                                    </p:animMotion>
                                  </p:childTnLst>
                                </p:cTn>
                              </p:par>
                            </p:childTnLst>
                          </p:cTn>
                        </p:par>
                        <p:par>
                          <p:cTn id="29" fill="hold">
                            <p:stCondLst>
                              <p:cond delay="2000"/>
                            </p:stCondLst>
                            <p:childTnLst>
                              <p:par>
                                <p:cTn id="30" presetID="10" presetClass="exit" presetSubtype="0" fill="hold" nodeType="afterEffect">
                                  <p:stCondLst>
                                    <p:cond delay="0"/>
                                  </p:stCondLst>
                                  <p:childTnLst>
                                    <p:animEffect transition="out" filter="fade">
                                      <p:cBhvr>
                                        <p:cTn id="31" dur="500"/>
                                        <p:tgtEl>
                                          <p:spTgt spid="33"/>
                                        </p:tgtEl>
                                      </p:cBhvr>
                                    </p:animEffect>
                                    <p:set>
                                      <p:cBhvr>
                                        <p:cTn id="32" dur="1" fill="hold">
                                          <p:stCondLst>
                                            <p:cond delay="499"/>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75DD9BC-BB05-A838-59E1-B14F087653B2}"/>
            </a:ext>
          </a:extLst>
        </p:cNvPr>
        <p:cNvGrpSpPr/>
        <p:nvPr/>
      </p:nvGrpSpPr>
      <p:grpSpPr>
        <a:xfrm>
          <a:off x="0" y="0"/>
          <a:ext cx="0" cy="0"/>
          <a:chOff x="0" y="0"/>
          <a:chExt cx="0" cy="0"/>
        </a:xfrm>
      </p:grpSpPr>
      <p:sp>
        <p:nvSpPr>
          <p:cNvPr id="49" name="Google Shape;747;p34">
            <a:extLst>
              <a:ext uri="{FF2B5EF4-FFF2-40B4-BE49-F238E27FC236}">
                <a16:creationId xmlns:a16="http://schemas.microsoft.com/office/drawing/2014/main" id="{723F031D-E68A-429F-40C1-444F321FF5EA}"/>
              </a:ext>
            </a:extLst>
          </p:cNvPr>
          <p:cNvSpPr txBox="1">
            <a:spLocks/>
          </p:cNvSpPr>
          <p:nvPr/>
        </p:nvSpPr>
        <p:spPr>
          <a:xfrm>
            <a:off x="713225" y="6078280"/>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solidFill>
                  <a:srgbClr val="565656"/>
                </a:solidFill>
              </a:rPr>
              <a:t>Software</a:t>
            </a:r>
          </a:p>
        </p:txBody>
      </p:sp>
      <p:sp>
        <p:nvSpPr>
          <p:cNvPr id="50" name="Google Shape;748;p34">
            <a:extLst>
              <a:ext uri="{FF2B5EF4-FFF2-40B4-BE49-F238E27FC236}">
                <a16:creationId xmlns:a16="http://schemas.microsoft.com/office/drawing/2014/main" id="{66E7076E-69E6-06C2-AA53-137E291D9996}"/>
              </a:ext>
            </a:extLst>
          </p:cNvPr>
          <p:cNvSpPr txBox="1">
            <a:spLocks/>
          </p:cNvSpPr>
          <p:nvPr/>
        </p:nvSpPr>
        <p:spPr>
          <a:xfrm>
            <a:off x="3109716" y="6049453"/>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51" name="Google Shape;752;p34">
            <a:extLst>
              <a:ext uri="{FF2B5EF4-FFF2-40B4-BE49-F238E27FC236}">
                <a16:creationId xmlns:a16="http://schemas.microsoft.com/office/drawing/2014/main" id="{AE663CEF-FD89-D838-1814-9BC7EBD0B509}"/>
              </a:ext>
            </a:extLst>
          </p:cNvPr>
          <p:cNvSpPr txBox="1">
            <a:spLocks/>
          </p:cNvSpPr>
          <p:nvPr/>
        </p:nvSpPr>
        <p:spPr>
          <a:xfrm>
            <a:off x="5544301" y="6078280"/>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53" name="Google Shape;754;p34">
            <a:extLst>
              <a:ext uri="{FF2B5EF4-FFF2-40B4-BE49-F238E27FC236}">
                <a16:creationId xmlns:a16="http://schemas.microsoft.com/office/drawing/2014/main" id="{7B6E6D45-34C1-F14C-24F9-14FBC39147A6}"/>
              </a:ext>
            </a:extLst>
          </p:cNvPr>
          <p:cNvSpPr/>
          <p:nvPr/>
        </p:nvSpPr>
        <p:spPr>
          <a:xfrm>
            <a:off x="181692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6" name="Groupe 705">
            <a:extLst>
              <a:ext uri="{FF2B5EF4-FFF2-40B4-BE49-F238E27FC236}">
                <a16:creationId xmlns:a16="http://schemas.microsoft.com/office/drawing/2014/main" id="{40037CAA-9F5F-E594-16BE-34C3060AF8B0}"/>
              </a:ext>
            </a:extLst>
          </p:cNvPr>
          <p:cNvGrpSpPr/>
          <p:nvPr/>
        </p:nvGrpSpPr>
        <p:grpSpPr>
          <a:xfrm>
            <a:off x="4232463" y="5211881"/>
            <a:ext cx="672300" cy="672300"/>
            <a:chOff x="4232463" y="5211881"/>
            <a:chExt cx="672300" cy="672300"/>
          </a:xfrm>
        </p:grpSpPr>
        <p:sp>
          <p:nvSpPr>
            <p:cNvPr id="52" name="Google Shape;753;p34">
              <a:extLst>
                <a:ext uri="{FF2B5EF4-FFF2-40B4-BE49-F238E27FC236}">
                  <a16:creationId xmlns:a16="http://schemas.microsoft.com/office/drawing/2014/main" id="{899C9DBF-85ED-C5AF-BD7B-CB5A6975ABCF}"/>
                </a:ext>
              </a:extLst>
            </p:cNvPr>
            <p:cNvSpPr/>
            <p:nvPr/>
          </p:nvSpPr>
          <p:spPr>
            <a:xfrm>
              <a:off x="4232463" y="5211881"/>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5" name="Image 54">
              <a:extLst>
                <a:ext uri="{FF2B5EF4-FFF2-40B4-BE49-F238E27FC236}">
                  <a16:creationId xmlns:a16="http://schemas.microsoft.com/office/drawing/2014/main" id="{35307DEB-224D-AFC9-AB1E-5209684331A8}"/>
                </a:ext>
              </a:extLst>
            </p:cNvPr>
            <p:cNvPicPr>
              <a:picLocks noChangeAspect="1"/>
            </p:cNvPicPr>
            <p:nvPr/>
          </p:nvPicPr>
          <p:blipFill>
            <a:blip r:embed="rId3"/>
            <a:stretch>
              <a:fillRect/>
            </a:stretch>
          </p:blipFill>
          <p:spPr>
            <a:xfrm flipH="1">
              <a:off x="4327839" y="5307257"/>
              <a:ext cx="481548" cy="481548"/>
            </a:xfrm>
            <a:prstGeom prst="rect">
              <a:avLst/>
            </a:prstGeom>
          </p:spPr>
        </p:pic>
      </p:grpSp>
      <p:grpSp>
        <p:nvGrpSpPr>
          <p:cNvPr id="56" name="Google Shape;1334;p48">
            <a:extLst>
              <a:ext uri="{FF2B5EF4-FFF2-40B4-BE49-F238E27FC236}">
                <a16:creationId xmlns:a16="http://schemas.microsoft.com/office/drawing/2014/main" id="{28A898C6-46E7-B5C5-C81C-5B79B5BA1E8A}"/>
              </a:ext>
            </a:extLst>
          </p:cNvPr>
          <p:cNvGrpSpPr/>
          <p:nvPr/>
        </p:nvGrpSpPr>
        <p:grpSpPr>
          <a:xfrm>
            <a:off x="1909485" y="5353887"/>
            <a:ext cx="473670" cy="407468"/>
            <a:chOff x="5773225" y="2166325"/>
            <a:chExt cx="340750" cy="293125"/>
          </a:xfrm>
          <a:solidFill>
            <a:srgbClr val="000000"/>
          </a:solidFill>
        </p:grpSpPr>
        <p:sp>
          <p:nvSpPr>
            <p:cNvPr id="57" name="Google Shape;1335;p48">
              <a:extLst>
                <a:ext uri="{FF2B5EF4-FFF2-40B4-BE49-F238E27FC236}">
                  <a16:creationId xmlns:a16="http://schemas.microsoft.com/office/drawing/2014/main" id="{EFAE8855-E216-F1E9-44EE-5823D713839D}"/>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36;p48">
              <a:extLst>
                <a:ext uri="{FF2B5EF4-FFF2-40B4-BE49-F238E27FC236}">
                  <a16:creationId xmlns:a16="http://schemas.microsoft.com/office/drawing/2014/main" id="{E44732E2-2DCA-8A16-3E89-D80FF30B3B4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37;p48">
              <a:extLst>
                <a:ext uri="{FF2B5EF4-FFF2-40B4-BE49-F238E27FC236}">
                  <a16:creationId xmlns:a16="http://schemas.microsoft.com/office/drawing/2014/main" id="{79289CC0-2D1B-074F-909A-1AA05C3146DD}"/>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38;p48">
              <a:extLst>
                <a:ext uri="{FF2B5EF4-FFF2-40B4-BE49-F238E27FC236}">
                  <a16:creationId xmlns:a16="http://schemas.microsoft.com/office/drawing/2014/main" id="{CEE6776E-3DE7-7408-F15C-F9BE4A055E03}"/>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39;p48">
              <a:extLst>
                <a:ext uri="{FF2B5EF4-FFF2-40B4-BE49-F238E27FC236}">
                  <a16:creationId xmlns:a16="http://schemas.microsoft.com/office/drawing/2014/main" id="{4386CB69-062E-5184-F073-11EE2910AE25}"/>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0;p48">
              <a:extLst>
                <a:ext uri="{FF2B5EF4-FFF2-40B4-BE49-F238E27FC236}">
                  <a16:creationId xmlns:a16="http://schemas.microsoft.com/office/drawing/2014/main" id="{830EA6CF-8DBE-7CDC-2C2B-F45A3549D935}"/>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41;p48">
              <a:extLst>
                <a:ext uri="{FF2B5EF4-FFF2-40B4-BE49-F238E27FC236}">
                  <a16:creationId xmlns:a16="http://schemas.microsoft.com/office/drawing/2014/main" id="{29FCB7A9-C584-6FA9-8C63-440DEF22279D}"/>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342;p48">
              <a:extLst>
                <a:ext uri="{FF2B5EF4-FFF2-40B4-BE49-F238E27FC236}">
                  <a16:creationId xmlns:a16="http://schemas.microsoft.com/office/drawing/2014/main" id="{DC2DBD63-3F63-8274-D969-C84178304339}"/>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roupe 706">
            <a:extLst>
              <a:ext uri="{FF2B5EF4-FFF2-40B4-BE49-F238E27FC236}">
                <a16:creationId xmlns:a16="http://schemas.microsoft.com/office/drawing/2014/main" id="{E640D1DE-6E6C-7E34-39FC-7C7CCC4439BD}"/>
              </a:ext>
            </a:extLst>
          </p:cNvPr>
          <p:cNvGrpSpPr/>
          <p:nvPr/>
        </p:nvGrpSpPr>
        <p:grpSpPr>
          <a:xfrm>
            <a:off x="6654775" y="5221480"/>
            <a:ext cx="672300" cy="672300"/>
            <a:chOff x="6654775" y="5221480"/>
            <a:chExt cx="672300" cy="672300"/>
          </a:xfrm>
        </p:grpSpPr>
        <p:sp>
          <p:nvSpPr>
            <p:cNvPr id="54" name="Google Shape;755;p34">
              <a:extLst>
                <a:ext uri="{FF2B5EF4-FFF2-40B4-BE49-F238E27FC236}">
                  <a16:creationId xmlns:a16="http://schemas.microsoft.com/office/drawing/2014/main" id="{16D466F1-092B-0AA2-D890-12E48DADE850}"/>
                </a:ext>
              </a:extLst>
            </p:cNvPr>
            <p:cNvSpPr/>
            <p:nvPr/>
          </p:nvSpPr>
          <p:spPr>
            <a:xfrm>
              <a:off x="665477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705" name="Image 704">
              <a:extLst>
                <a:ext uri="{FF2B5EF4-FFF2-40B4-BE49-F238E27FC236}">
                  <a16:creationId xmlns:a16="http://schemas.microsoft.com/office/drawing/2014/main" id="{3B6CEB3D-A356-A8E6-0053-5127348E9304}"/>
                </a:ext>
              </a:extLst>
            </p:cNvPr>
            <p:cNvPicPr>
              <a:picLocks noChangeAspect="1"/>
            </p:cNvPicPr>
            <p:nvPr/>
          </p:nvPicPr>
          <p:blipFill>
            <a:blip r:embed="rId4"/>
            <a:stretch>
              <a:fillRect/>
            </a:stretch>
          </p:blipFill>
          <p:spPr>
            <a:xfrm>
              <a:off x="6733787" y="5307257"/>
              <a:ext cx="500728" cy="500728"/>
            </a:xfrm>
            <a:prstGeom prst="rect">
              <a:avLst/>
            </a:prstGeom>
          </p:spPr>
        </p:pic>
      </p:grpSp>
      <p:sp>
        <p:nvSpPr>
          <p:cNvPr id="27" name="Google Shape;709;p32">
            <a:extLst>
              <a:ext uri="{FF2B5EF4-FFF2-40B4-BE49-F238E27FC236}">
                <a16:creationId xmlns:a16="http://schemas.microsoft.com/office/drawing/2014/main" id="{873DA80D-0231-4502-AB6D-318FC2D38AA5}"/>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9BB249D-8962-CF37-2768-B616F1B8534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78A5E78F-FE84-A16B-9632-5A68E9F6D973}"/>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460A09B4-447D-C057-DB7E-4634580F3675}"/>
              </a:ext>
            </a:extLst>
          </p:cNvPr>
          <p:cNvSpPr txBox="1">
            <a:spLocks noGrp="1"/>
          </p:cNvSpPr>
          <p:nvPr>
            <p:ph type="subTitle" idx="3"/>
          </p:nvPr>
        </p:nvSpPr>
        <p:spPr>
          <a:xfrm>
            <a:off x="-3359536"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AE747BD-ECBE-CD0D-E36B-8860B373F44C}"/>
              </a:ext>
            </a:extLst>
          </p:cNvPr>
          <p:cNvGrpSpPr/>
          <p:nvPr/>
        </p:nvGrpSpPr>
        <p:grpSpPr>
          <a:xfrm>
            <a:off x="-2104126" y="1685854"/>
            <a:ext cx="792480" cy="792480"/>
            <a:chOff x="4175760" y="1685854"/>
            <a:chExt cx="792480" cy="792480"/>
          </a:xfrm>
        </p:grpSpPr>
        <p:sp>
          <p:nvSpPr>
            <p:cNvPr id="720" name="Google Shape;720;p33">
              <a:extLst>
                <a:ext uri="{FF2B5EF4-FFF2-40B4-BE49-F238E27FC236}">
                  <a16:creationId xmlns:a16="http://schemas.microsoft.com/office/drawing/2014/main" id="{86E99400-F86D-CBA7-FCF8-19EF676BE2BD}"/>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5E873876-4E47-D6CD-998C-FCD3FD518548}"/>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8A7AA727-C028-90DB-AF5A-7383C82B0B2D}"/>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EE5480F8-0C0C-5B4E-5C50-6252090E988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6FFAE81B-F1D1-6A07-5F63-F577E5DE3F95}"/>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C445249A-5F26-E889-1BA0-846FD1DA2FED}"/>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9C724DF2-BD00-A339-0176-DA0E2FFADC34}"/>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514607AD-12D3-752D-A739-13E6BE3A67BE}"/>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6FBA4A2B-710F-F923-E793-46D76C278C82}"/>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AA5A7E8-A8DE-8BA8-BCBF-7F5F4D28C5CA}"/>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69CDCD03-939E-C283-8046-E8032ACA1EB5}"/>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026FBD37-9570-2893-44DE-5A557B5CE69B}"/>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12D9A28C-9153-2EBD-43E4-AAA8FE9AE341}"/>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AD9031B5-315C-B6BA-8D19-1AD9C07A639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F69AFA88-8E90-FB1E-665D-E50667B302D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3BDD129B-7B32-5370-A0F7-F227F3F7F36B}"/>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56D55679-C74E-AAA5-9F93-249C0DD5EE19}"/>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8EB34AED-8B78-8488-01CE-2542AB1DECB2}"/>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0D35F4B4-8412-538F-2694-BD8B041E9404}"/>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E6E48F53-537C-756F-A3DF-E61926C5BFE3}"/>
              </a:ext>
            </a:extLst>
          </p:cNvPr>
          <p:cNvSpPr txBox="1">
            <a:spLocks/>
          </p:cNvSpPr>
          <p:nvPr/>
        </p:nvSpPr>
        <p:spPr>
          <a:xfrm>
            <a:off x="-3383196"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DEB8ED11-35AA-6E16-D839-49BCDB474AA4}"/>
              </a:ext>
            </a:extLst>
          </p:cNvPr>
          <p:cNvSpPr txBox="1">
            <a:spLocks/>
          </p:cNvSpPr>
          <p:nvPr/>
        </p:nvSpPr>
        <p:spPr>
          <a:xfrm>
            <a:off x="-3371366"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0776D376-B4FA-CA40-0A52-4AD6E95E6D67}"/>
              </a:ext>
            </a:extLst>
          </p:cNvPr>
          <p:cNvGrpSpPr/>
          <p:nvPr/>
        </p:nvGrpSpPr>
        <p:grpSpPr>
          <a:xfrm>
            <a:off x="9438765" y="1797968"/>
            <a:ext cx="1894046" cy="1828800"/>
            <a:chOff x="6027420" y="1744980"/>
            <a:chExt cx="1894046" cy="1828800"/>
          </a:xfrm>
        </p:grpSpPr>
        <p:sp>
          <p:nvSpPr>
            <p:cNvPr id="22" name="Rectangle 21">
              <a:extLst>
                <a:ext uri="{FF2B5EF4-FFF2-40B4-BE49-F238E27FC236}">
                  <a16:creationId xmlns:a16="http://schemas.microsoft.com/office/drawing/2014/main" id="{3602B526-7F1E-355C-C0F9-1A4B235670C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13D4664E-E96B-22CF-D4EC-3FB02C3369F9}"/>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871B1899-7168-418C-50E7-8A4D96C7EF2E}"/>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303620C4-CC1C-7E1E-0EBB-F7DB51DCA284}"/>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4" name="Graphique 33" descr="Pion avec un remplissage uni">
            <a:extLst>
              <a:ext uri="{FF2B5EF4-FFF2-40B4-BE49-F238E27FC236}">
                <a16:creationId xmlns:a16="http://schemas.microsoft.com/office/drawing/2014/main" id="{DBD0D4D5-963A-E2D8-05E9-14631C15E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38764" y="1797968"/>
            <a:ext cx="914400" cy="914400"/>
          </a:xfrm>
          <a:prstGeom prst="rect">
            <a:avLst/>
          </a:prstGeom>
          <a:effectLst>
            <a:glow rad="101600">
              <a:schemeClr val="accent1">
                <a:satMod val="175000"/>
                <a:alpha val="40000"/>
              </a:schemeClr>
            </a:glow>
          </a:effectLst>
        </p:spPr>
      </p:pic>
      <p:graphicFrame>
        <p:nvGraphicFramePr>
          <p:cNvPr id="20" name="Google Shape;889;p39">
            <a:extLst>
              <a:ext uri="{FF2B5EF4-FFF2-40B4-BE49-F238E27FC236}">
                <a16:creationId xmlns:a16="http://schemas.microsoft.com/office/drawing/2014/main" id="{48927077-21D1-4053-9A55-C2ADE002A718}"/>
              </a:ext>
            </a:extLst>
          </p:cNvPr>
          <p:cNvGraphicFramePr/>
          <p:nvPr>
            <p:extLst>
              <p:ext uri="{D42A27DB-BD31-4B8C-83A1-F6EECF244321}">
                <p14:modId xmlns:p14="http://schemas.microsoft.com/office/powerpoint/2010/main" val="3519293533"/>
              </p:ext>
            </p:extLst>
          </p:nvPr>
        </p:nvGraphicFramePr>
        <p:xfrm>
          <a:off x="270509" y="1245856"/>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36" name="Google Shape;717;p33">
            <a:extLst>
              <a:ext uri="{FF2B5EF4-FFF2-40B4-BE49-F238E27FC236}">
                <a16:creationId xmlns:a16="http://schemas.microsoft.com/office/drawing/2014/main" id="{28595212-8CC5-9E40-C31A-E22D5245D3C4}"/>
              </a:ext>
            </a:extLst>
          </p:cNvPr>
          <p:cNvSpPr txBox="1">
            <a:spLocks/>
          </p:cNvSpPr>
          <p:nvPr/>
        </p:nvSpPr>
        <p:spPr>
          <a:xfrm>
            <a:off x="-3383196" y="4103831"/>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spTree>
    <p:extLst>
      <p:ext uri="{BB962C8B-B14F-4D97-AF65-F5344CB8AC3E}">
        <p14:creationId xmlns:p14="http://schemas.microsoft.com/office/powerpoint/2010/main" val="1381415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6" name="Google Shape;676;p30"/>
          <p:cNvSpPr txBox="1">
            <a:spLocks noGrp="1"/>
          </p:cNvSpPr>
          <p:nvPr>
            <p:ph type="title" idx="3"/>
          </p:nvPr>
        </p:nvSpPr>
        <p:spPr>
          <a:xfrm>
            <a:off x="1576650"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679" name="Google Shape;679;p30"/>
          <p:cNvSpPr txBox="1">
            <a:spLocks noGrp="1"/>
          </p:cNvSpPr>
          <p:nvPr>
            <p:ph type="title" idx="6"/>
          </p:nvPr>
        </p:nvSpPr>
        <p:spPr>
          <a:xfrm>
            <a:off x="6832663"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Phase 0</a:t>
            </a:r>
            <a:endParaRPr dirty="0"/>
          </a:p>
        </p:txBody>
      </p:sp>
      <p:sp>
        <p:nvSpPr>
          <p:cNvPr id="683" name="Google Shape;683;p30"/>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Maîtrise d’ouvrage</a:t>
            </a:r>
            <a:endParaRPr dirty="0"/>
          </a:p>
        </p:txBody>
      </p:sp>
      <p:sp>
        <p:nvSpPr>
          <p:cNvPr id="684" name="Google Shape;684;p30"/>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Maîtrise d’œuvre</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Faisabilité</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Projections futures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11C98CD-679C-AA4F-2C8E-80DD3400891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D587A213-AA50-4145-8AA8-78D40AC5C00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65C57FE-2A6A-29AC-63F1-D27E6619D3B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5BB450E1-FF98-6855-75DC-F2D801E26106}"/>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graphicFrame>
        <p:nvGraphicFramePr>
          <p:cNvPr id="20" name="Google Shape;889;p39">
            <a:extLst>
              <a:ext uri="{FF2B5EF4-FFF2-40B4-BE49-F238E27FC236}">
                <a16:creationId xmlns:a16="http://schemas.microsoft.com/office/drawing/2014/main" id="{0DBA442A-A686-B976-29B9-B8FECA48DB1A}"/>
              </a:ext>
            </a:extLst>
          </p:cNvPr>
          <p:cNvGraphicFramePr/>
          <p:nvPr>
            <p:extLst>
              <p:ext uri="{D42A27DB-BD31-4B8C-83A1-F6EECF244321}">
                <p14:modId xmlns:p14="http://schemas.microsoft.com/office/powerpoint/2010/main" val="1549400030"/>
              </p:ext>
            </p:extLst>
          </p:nvPr>
        </p:nvGraphicFramePr>
        <p:xfrm>
          <a:off x="299464" y="5336279"/>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2" name="Google Shape;747;p34">
            <a:extLst>
              <a:ext uri="{FF2B5EF4-FFF2-40B4-BE49-F238E27FC236}">
                <a16:creationId xmlns:a16="http://schemas.microsoft.com/office/drawing/2014/main" id="{8D2CD47B-EF1B-4012-1DD1-8B82BC5B4BB5}"/>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F6C0F61-1F9A-8766-FB21-5A87979FA4BF}"/>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ABB8D65-2804-0770-0CDA-EE8420FCEAD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4DA2EC1F-EED2-2BAB-BB55-2DC71C7922AE}"/>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86" name="Groupe 85">
            <a:extLst>
              <a:ext uri="{FF2B5EF4-FFF2-40B4-BE49-F238E27FC236}">
                <a16:creationId xmlns:a16="http://schemas.microsoft.com/office/drawing/2014/main" id="{FF3D4800-ACDD-35A0-D9A7-ABB0F19990DB}"/>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088D51AC-64BB-A678-02A2-2B499DC5349F}"/>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95C7C105-794B-D95E-2746-8692CD7CD561}"/>
                </a:ext>
              </a:extLst>
            </p:cNvPr>
            <p:cNvPicPr>
              <a:picLocks noChangeAspect="1"/>
            </p:cNvPicPr>
            <p:nvPr/>
          </p:nvPicPr>
          <p:blipFill>
            <a:blip r:embed="rId3"/>
            <a:stretch>
              <a:fillRect/>
            </a:stretch>
          </p:blipFill>
          <p:spPr>
            <a:xfrm flipH="1">
              <a:off x="4327839" y="1768319"/>
              <a:ext cx="481548" cy="481548"/>
            </a:xfrm>
            <a:prstGeom prst="rect">
              <a:avLst/>
            </a:prstGeom>
          </p:spPr>
        </p:pic>
      </p:grpSp>
      <p:grpSp>
        <p:nvGrpSpPr>
          <p:cNvPr id="64" name="Google Shape;1334;p48">
            <a:extLst>
              <a:ext uri="{FF2B5EF4-FFF2-40B4-BE49-F238E27FC236}">
                <a16:creationId xmlns:a16="http://schemas.microsoft.com/office/drawing/2014/main" id="{949110F2-47F7-4803-390C-4ADE569EC79A}"/>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31A7B257-5FA9-F3AF-C5A7-88CB1DA18F0F}"/>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51B413D9-2ACE-3B89-E6C0-D38F81CA98AD}"/>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7FB5AB2F-F7F6-CCAC-8653-3DC8DC058FDB}"/>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4C371958-ED59-1435-DBD8-7933D7504C3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07158F3-F45A-ED3D-437C-4CF9FE3D70B6}"/>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00AAD745-E82F-344E-8D91-9BD87D33D5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4FA2A8D1-D10A-BFE7-17F3-7C9CF9A453B0}"/>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3667E582-0258-76E8-7578-F8B7E0FCCD88}"/>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roupe 86">
            <a:extLst>
              <a:ext uri="{FF2B5EF4-FFF2-40B4-BE49-F238E27FC236}">
                <a16:creationId xmlns:a16="http://schemas.microsoft.com/office/drawing/2014/main" id="{ED63E084-FF7A-B73B-E568-E778F0A17576}"/>
              </a:ext>
            </a:extLst>
          </p:cNvPr>
          <p:cNvGrpSpPr/>
          <p:nvPr/>
        </p:nvGrpSpPr>
        <p:grpSpPr>
          <a:xfrm>
            <a:off x="6654775" y="2615605"/>
            <a:ext cx="672300" cy="672300"/>
            <a:chOff x="6654775" y="2615605"/>
            <a:chExt cx="672300" cy="672300"/>
          </a:xfrm>
        </p:grpSpPr>
        <p:sp>
          <p:nvSpPr>
            <p:cNvPr id="10" name="Google Shape;755;p34">
              <a:extLst>
                <a:ext uri="{FF2B5EF4-FFF2-40B4-BE49-F238E27FC236}">
                  <a16:creationId xmlns:a16="http://schemas.microsoft.com/office/drawing/2014/main" id="{D88EF104-8DA9-54C5-6B0B-953CD07186B1}"/>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ECD80D74-2419-9C63-7A87-DC36425B0E8F}"/>
                </a:ext>
              </a:extLst>
            </p:cNvPr>
            <p:cNvPicPr>
              <a:picLocks noChangeAspect="1"/>
            </p:cNvPicPr>
            <p:nvPr/>
          </p:nvPicPr>
          <p:blipFill>
            <a:blip r:embed="rId4"/>
            <a:stretch>
              <a:fillRect/>
            </a:stretch>
          </p:blipFill>
          <p:spPr>
            <a:xfrm>
              <a:off x="6733787" y="2701382"/>
              <a:ext cx="500728" cy="500728"/>
            </a:xfrm>
            <a:prstGeom prst="rect">
              <a:avLst/>
            </a:prstGeom>
          </p:spPr>
        </p:pic>
      </p:grpSp>
      <p:graphicFrame>
        <p:nvGraphicFramePr>
          <p:cNvPr id="85" name="Google Shape;889;p39">
            <a:extLst>
              <a:ext uri="{FF2B5EF4-FFF2-40B4-BE49-F238E27FC236}">
                <a16:creationId xmlns:a16="http://schemas.microsoft.com/office/drawing/2014/main" id="{B8A5E798-D7C8-6014-96C7-830E74CA4A53}"/>
              </a:ext>
            </a:extLst>
          </p:cNvPr>
          <p:cNvGraphicFramePr/>
          <p:nvPr>
            <p:extLst>
              <p:ext uri="{D42A27DB-BD31-4B8C-83A1-F6EECF244321}">
                <p14:modId xmlns:p14="http://schemas.microsoft.com/office/powerpoint/2010/main" val="3883050650"/>
              </p:ext>
            </p:extLst>
          </p:nvPr>
        </p:nvGraphicFramePr>
        <p:xfrm>
          <a:off x="390320" y="5401387"/>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Tree>
    <p:extLst>
      <p:ext uri="{BB962C8B-B14F-4D97-AF65-F5344CB8AC3E}">
        <p14:creationId xmlns:p14="http://schemas.microsoft.com/office/powerpoint/2010/main" val="1447989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ED6AEB2-7526-DFEE-3197-9B49E61BECD8}"/>
            </a:ext>
          </a:extLst>
        </p:cNvPr>
        <p:cNvGrpSpPr/>
        <p:nvPr/>
      </p:nvGrpSpPr>
      <p:grpSpPr>
        <a:xfrm>
          <a:off x="0" y="0"/>
          <a:ext cx="0" cy="0"/>
          <a:chOff x="0" y="0"/>
          <a:chExt cx="0" cy="0"/>
        </a:xfrm>
      </p:grpSpPr>
      <p:graphicFrame>
        <p:nvGraphicFramePr>
          <p:cNvPr id="28" name="Google Shape;889;p39">
            <a:extLst>
              <a:ext uri="{FF2B5EF4-FFF2-40B4-BE49-F238E27FC236}">
                <a16:creationId xmlns:a16="http://schemas.microsoft.com/office/drawing/2014/main" id="{4A369785-0756-7D32-A40B-66566FC6EB71}"/>
              </a:ext>
            </a:extLst>
          </p:cNvPr>
          <p:cNvGraphicFramePr/>
          <p:nvPr>
            <p:extLst>
              <p:ext uri="{D42A27DB-BD31-4B8C-83A1-F6EECF244321}">
                <p14:modId xmlns:p14="http://schemas.microsoft.com/office/powerpoint/2010/main" val="1235336393"/>
              </p:ext>
            </p:extLst>
          </p:nvPr>
        </p:nvGraphicFramePr>
        <p:xfrm>
          <a:off x="507451" y="5312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7" name="Google Shape;709;p32">
            <a:extLst>
              <a:ext uri="{FF2B5EF4-FFF2-40B4-BE49-F238E27FC236}">
                <a16:creationId xmlns:a16="http://schemas.microsoft.com/office/drawing/2014/main" id="{16F98EB6-B5B0-C6F5-7C4F-8B37210D3112}"/>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A2226C3-8C3A-5271-BB69-B427B0179292}"/>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81F837EE-BD3F-B2CC-D623-EFB69D5D299D}"/>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668BEB51-85DA-8EE8-13A3-1708270AB429}"/>
              </a:ext>
            </a:extLst>
          </p:cNvPr>
          <p:cNvSpPr txBox="1">
            <a:spLocks/>
          </p:cNvSpPr>
          <p:nvPr/>
        </p:nvSpPr>
        <p:spPr>
          <a:xfrm>
            <a:off x="713225" y="6339098"/>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64996CC-EF45-84C2-1953-6D5756F79DC8}"/>
              </a:ext>
            </a:extLst>
          </p:cNvPr>
          <p:cNvSpPr txBox="1">
            <a:spLocks/>
          </p:cNvSpPr>
          <p:nvPr/>
        </p:nvSpPr>
        <p:spPr>
          <a:xfrm>
            <a:off x="6108046" y="521961"/>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8A1F7BD-A4E4-E582-7034-B6BC0043CD5A}"/>
              </a:ext>
            </a:extLst>
          </p:cNvPr>
          <p:cNvSpPr txBox="1">
            <a:spLocks/>
          </p:cNvSpPr>
          <p:nvPr/>
        </p:nvSpPr>
        <p:spPr>
          <a:xfrm>
            <a:off x="5544301" y="6339098"/>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28C2FBD7-F31F-0689-7C1C-7FE6B00BAC33}"/>
              </a:ext>
            </a:extLst>
          </p:cNvPr>
          <p:cNvSpPr/>
          <p:nvPr/>
        </p:nvSpPr>
        <p:spPr>
          <a:xfrm>
            <a:off x="181692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roupe 22">
            <a:extLst>
              <a:ext uri="{FF2B5EF4-FFF2-40B4-BE49-F238E27FC236}">
                <a16:creationId xmlns:a16="http://schemas.microsoft.com/office/drawing/2014/main" id="{0518FB30-7871-49B0-8C36-294D3F0B4ECE}"/>
              </a:ext>
            </a:extLst>
          </p:cNvPr>
          <p:cNvGrpSpPr/>
          <p:nvPr/>
        </p:nvGrpSpPr>
        <p:grpSpPr>
          <a:xfrm>
            <a:off x="5771896" y="354239"/>
            <a:ext cx="672300" cy="672300"/>
            <a:chOff x="5771896" y="354239"/>
            <a:chExt cx="672300" cy="672300"/>
          </a:xfrm>
        </p:grpSpPr>
        <p:sp>
          <p:nvSpPr>
            <p:cNvPr id="8" name="Google Shape;753;p34">
              <a:extLst>
                <a:ext uri="{FF2B5EF4-FFF2-40B4-BE49-F238E27FC236}">
                  <a16:creationId xmlns:a16="http://schemas.microsoft.com/office/drawing/2014/main" id="{2D736F46-1760-475F-CA31-3EEBECBA7EF6}"/>
                </a:ext>
              </a:extLst>
            </p:cNvPr>
            <p:cNvSpPr/>
            <p:nvPr/>
          </p:nvSpPr>
          <p:spPr>
            <a:xfrm>
              <a:off x="5771896" y="35423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FDF5B11C-3E27-E0EC-ECDB-2FD545408577}"/>
                </a:ext>
              </a:extLst>
            </p:cNvPr>
            <p:cNvPicPr>
              <a:picLocks noChangeAspect="1"/>
            </p:cNvPicPr>
            <p:nvPr/>
          </p:nvPicPr>
          <p:blipFill>
            <a:blip r:embed="rId3"/>
            <a:stretch>
              <a:fillRect/>
            </a:stretch>
          </p:blipFill>
          <p:spPr>
            <a:xfrm flipH="1">
              <a:off x="5867272" y="449615"/>
              <a:ext cx="481548" cy="481548"/>
            </a:xfrm>
            <a:prstGeom prst="rect">
              <a:avLst/>
            </a:prstGeom>
          </p:spPr>
        </p:pic>
      </p:grpSp>
      <p:grpSp>
        <p:nvGrpSpPr>
          <p:cNvPr id="64" name="Google Shape;1334;p48">
            <a:extLst>
              <a:ext uri="{FF2B5EF4-FFF2-40B4-BE49-F238E27FC236}">
                <a16:creationId xmlns:a16="http://schemas.microsoft.com/office/drawing/2014/main" id="{F8C33973-0C10-FC45-363B-EA3534C2E280}"/>
              </a:ext>
            </a:extLst>
          </p:cNvPr>
          <p:cNvGrpSpPr/>
          <p:nvPr/>
        </p:nvGrpSpPr>
        <p:grpSpPr>
          <a:xfrm>
            <a:off x="1909485" y="5614705"/>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BFE56A57-CBBC-D882-2635-B6D9C78C9A1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7EEAA42F-6D14-7C61-04E5-1F521B8C6AD3}"/>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AC64F596-1695-5115-DC9B-EAD84A73D863}"/>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A6699F7F-ACE4-4187-BE81-FF4B27EAD82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BD2DE87B-1DD8-FC98-65DB-3F182D71CC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9922E049-DC65-CA62-E08E-45A1A7B34918}"/>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CE9D4A6E-85D3-B072-E65B-34A76478A3CC}"/>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B00F7855-EAF3-2223-3D3C-4FE90315008D}"/>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e 28">
            <a:extLst>
              <a:ext uri="{FF2B5EF4-FFF2-40B4-BE49-F238E27FC236}">
                <a16:creationId xmlns:a16="http://schemas.microsoft.com/office/drawing/2014/main" id="{6CF83D72-01DF-F1AE-6AB1-5E57D48AC867}"/>
              </a:ext>
            </a:extLst>
          </p:cNvPr>
          <p:cNvGrpSpPr/>
          <p:nvPr/>
        </p:nvGrpSpPr>
        <p:grpSpPr>
          <a:xfrm>
            <a:off x="6654775" y="5482298"/>
            <a:ext cx="672300" cy="672300"/>
            <a:chOff x="6654775" y="5482298"/>
            <a:chExt cx="672300" cy="672300"/>
          </a:xfrm>
        </p:grpSpPr>
        <p:sp>
          <p:nvSpPr>
            <p:cNvPr id="10" name="Google Shape;755;p34">
              <a:extLst>
                <a:ext uri="{FF2B5EF4-FFF2-40B4-BE49-F238E27FC236}">
                  <a16:creationId xmlns:a16="http://schemas.microsoft.com/office/drawing/2014/main" id="{3238E5FC-B4FA-131C-B0AE-A93A00DB383C}"/>
                </a:ext>
              </a:extLst>
            </p:cNvPr>
            <p:cNvSpPr/>
            <p:nvPr/>
          </p:nvSpPr>
          <p:spPr>
            <a:xfrm>
              <a:off x="665477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FA3C886-585F-A1D5-C930-37B07BCB38AD}"/>
                </a:ext>
              </a:extLst>
            </p:cNvPr>
            <p:cNvPicPr>
              <a:picLocks noChangeAspect="1"/>
            </p:cNvPicPr>
            <p:nvPr/>
          </p:nvPicPr>
          <p:blipFill>
            <a:blip r:embed="rId4"/>
            <a:stretch>
              <a:fillRect/>
            </a:stretch>
          </p:blipFill>
          <p:spPr>
            <a:xfrm>
              <a:off x="6733787" y="5568075"/>
              <a:ext cx="500728" cy="500728"/>
            </a:xfrm>
            <a:prstGeom prst="rect">
              <a:avLst/>
            </a:prstGeom>
          </p:spPr>
        </p:pic>
      </p:grpSp>
      <p:graphicFrame>
        <p:nvGraphicFramePr>
          <p:cNvPr id="4" name="Google Shape;889;p39">
            <a:extLst>
              <a:ext uri="{FF2B5EF4-FFF2-40B4-BE49-F238E27FC236}">
                <a16:creationId xmlns:a16="http://schemas.microsoft.com/office/drawing/2014/main" id="{4D532276-C111-37E8-84B6-F5CEA3EAA6CF}"/>
              </a:ext>
            </a:extLst>
          </p:cNvPr>
          <p:cNvGraphicFramePr/>
          <p:nvPr>
            <p:extLst>
              <p:ext uri="{D42A27DB-BD31-4B8C-83A1-F6EECF244321}">
                <p14:modId xmlns:p14="http://schemas.microsoft.com/office/powerpoint/2010/main" val="937395352"/>
              </p:ext>
            </p:extLst>
          </p:nvPr>
        </p:nvGraphicFramePr>
        <p:xfrm>
          <a:off x="507451" y="1414848"/>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
        <p:nvSpPr>
          <p:cNvPr id="6" name="Google Shape;747;p34">
            <a:extLst>
              <a:ext uri="{FF2B5EF4-FFF2-40B4-BE49-F238E27FC236}">
                <a16:creationId xmlns:a16="http://schemas.microsoft.com/office/drawing/2014/main" id="{39EDCE2E-F0DC-E9D3-FA54-D5CCA0D141A3}"/>
              </a:ext>
            </a:extLst>
          </p:cNvPr>
          <p:cNvSpPr txBox="1">
            <a:spLocks/>
          </p:cNvSpPr>
          <p:nvPr/>
        </p:nvSpPr>
        <p:spPr>
          <a:xfrm>
            <a:off x="6509983" y="-843203"/>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4" name="Groupe 23">
            <a:extLst>
              <a:ext uri="{FF2B5EF4-FFF2-40B4-BE49-F238E27FC236}">
                <a16:creationId xmlns:a16="http://schemas.microsoft.com/office/drawing/2014/main" id="{5285F091-A3BA-C535-C8BD-8F7DD0F62117}"/>
              </a:ext>
            </a:extLst>
          </p:cNvPr>
          <p:cNvGrpSpPr/>
          <p:nvPr/>
        </p:nvGrpSpPr>
        <p:grpSpPr>
          <a:xfrm>
            <a:off x="5774712" y="-961935"/>
            <a:ext cx="672300" cy="672300"/>
            <a:chOff x="5774712" y="-961935"/>
            <a:chExt cx="672300" cy="672300"/>
          </a:xfrm>
        </p:grpSpPr>
        <p:sp>
          <p:nvSpPr>
            <p:cNvPr id="11" name="Google Shape;754;p34">
              <a:extLst>
                <a:ext uri="{FF2B5EF4-FFF2-40B4-BE49-F238E27FC236}">
                  <a16:creationId xmlns:a16="http://schemas.microsoft.com/office/drawing/2014/main" id="{2FD5737A-EADA-06F9-17BC-2E56CD584BCF}"/>
                </a:ext>
              </a:extLst>
            </p:cNvPr>
            <p:cNvSpPr/>
            <p:nvPr/>
          </p:nvSpPr>
          <p:spPr>
            <a:xfrm>
              <a:off x="5774712" y="-96193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6F89D29A-0D7C-B2CE-38AC-2ADCBD484B92}"/>
                </a:ext>
              </a:extLst>
            </p:cNvPr>
            <p:cNvGrpSpPr/>
            <p:nvPr/>
          </p:nvGrpSpPr>
          <p:grpSpPr>
            <a:xfrm>
              <a:off x="5867272" y="-829528"/>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494010F2-DAA0-0727-494B-70A5239346E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C605217C-5007-7C99-F6F8-DF8700547BB2}"/>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84B4103B-8F1C-893F-A92B-B0BDF811837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8618E895-4C52-E5CB-0FC2-91533346F520}"/>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D74EAF24-6F6F-3166-DBC4-DA42F3516BC1}"/>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7F6310D-1CB5-C210-0A3A-0F5A227C8510}"/>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CB2B07FA-2612-CD9F-D868-C952DF73BFA3}"/>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674EB62C-D02F-F429-EFFF-CA338D0156A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752;p34">
            <a:extLst>
              <a:ext uri="{FF2B5EF4-FFF2-40B4-BE49-F238E27FC236}">
                <a16:creationId xmlns:a16="http://schemas.microsoft.com/office/drawing/2014/main" id="{A53D2B8A-0063-F0E1-A61C-21282902C508}"/>
              </a:ext>
            </a:extLst>
          </p:cNvPr>
          <p:cNvSpPr txBox="1">
            <a:spLocks/>
          </p:cNvSpPr>
          <p:nvPr/>
        </p:nvSpPr>
        <p:spPr>
          <a:xfrm>
            <a:off x="6571115" y="-1518271"/>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0" name="Groupe 39">
            <a:extLst>
              <a:ext uri="{FF2B5EF4-FFF2-40B4-BE49-F238E27FC236}">
                <a16:creationId xmlns:a16="http://schemas.microsoft.com/office/drawing/2014/main" id="{7A6DD752-53B2-3585-7AD0-B67CD4CEF2A1}"/>
              </a:ext>
            </a:extLst>
          </p:cNvPr>
          <p:cNvGrpSpPr/>
          <p:nvPr/>
        </p:nvGrpSpPr>
        <p:grpSpPr>
          <a:xfrm>
            <a:off x="5772998" y="-1666287"/>
            <a:ext cx="672300" cy="672300"/>
            <a:chOff x="6654775" y="2615605"/>
            <a:chExt cx="672300" cy="672300"/>
          </a:xfrm>
        </p:grpSpPr>
        <p:sp>
          <p:nvSpPr>
            <p:cNvPr id="41" name="Google Shape;755;p34">
              <a:extLst>
                <a:ext uri="{FF2B5EF4-FFF2-40B4-BE49-F238E27FC236}">
                  <a16:creationId xmlns:a16="http://schemas.microsoft.com/office/drawing/2014/main" id="{C195BA8D-C9DC-0DCC-0BB2-4142A05F3A1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2" name="Image 41">
              <a:extLst>
                <a:ext uri="{FF2B5EF4-FFF2-40B4-BE49-F238E27FC236}">
                  <a16:creationId xmlns:a16="http://schemas.microsoft.com/office/drawing/2014/main" id="{D057F04A-7CE9-40E7-7392-956BC092D0EF}"/>
                </a:ext>
              </a:extLst>
            </p:cNvPr>
            <p:cNvPicPr>
              <a:picLocks noChangeAspect="1"/>
            </p:cNvPicPr>
            <p:nvPr/>
          </p:nvPicPr>
          <p:blipFill>
            <a:blip r:embed="rId4"/>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1261454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B69BEF-7917-7AE2-BA0E-8709502038B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ACEAEC8E-DD73-AB4C-978D-8EB0F7FED5D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D28BE28-8C39-356D-5E15-827AD1AD0310}"/>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D3028A1-49EC-B6C2-C67A-F3FEFCB9F23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3" name="Google Shape;748;p34">
            <a:extLst>
              <a:ext uri="{FF2B5EF4-FFF2-40B4-BE49-F238E27FC236}">
                <a16:creationId xmlns:a16="http://schemas.microsoft.com/office/drawing/2014/main" id="{50EDB6DB-27B5-63D4-D33C-A0A262E3C1DE}"/>
              </a:ext>
            </a:extLst>
          </p:cNvPr>
          <p:cNvSpPr txBox="1">
            <a:spLocks/>
          </p:cNvSpPr>
          <p:nvPr/>
        </p:nvSpPr>
        <p:spPr>
          <a:xfrm>
            <a:off x="6108046" y="-118978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5" name="Groupe 4">
            <a:extLst>
              <a:ext uri="{FF2B5EF4-FFF2-40B4-BE49-F238E27FC236}">
                <a16:creationId xmlns:a16="http://schemas.microsoft.com/office/drawing/2014/main" id="{4BA290AF-359A-5D73-D8F3-60242F5502E9}"/>
              </a:ext>
            </a:extLst>
          </p:cNvPr>
          <p:cNvGrpSpPr/>
          <p:nvPr/>
        </p:nvGrpSpPr>
        <p:grpSpPr>
          <a:xfrm>
            <a:off x="5771896" y="-1357509"/>
            <a:ext cx="672300" cy="672300"/>
            <a:chOff x="5771896" y="-1357509"/>
            <a:chExt cx="672300" cy="672300"/>
          </a:xfrm>
        </p:grpSpPr>
        <p:sp>
          <p:nvSpPr>
            <p:cNvPr id="8" name="Google Shape;753;p34">
              <a:extLst>
                <a:ext uri="{FF2B5EF4-FFF2-40B4-BE49-F238E27FC236}">
                  <a16:creationId xmlns:a16="http://schemas.microsoft.com/office/drawing/2014/main" id="{637558C0-9848-314A-9C2C-7121E88BC009}"/>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3730D0CE-4875-AE58-4C26-A18E748326C6}"/>
                </a:ext>
              </a:extLst>
            </p:cNvPr>
            <p:cNvPicPr>
              <a:picLocks noChangeAspect="1"/>
            </p:cNvPicPr>
            <p:nvPr/>
          </p:nvPicPr>
          <p:blipFill>
            <a:blip r:embed="rId3"/>
            <a:stretch>
              <a:fillRect/>
            </a:stretch>
          </p:blipFill>
          <p:spPr>
            <a:xfrm flipH="1">
              <a:off x="5867272" y="-1262133"/>
              <a:ext cx="481548" cy="481548"/>
            </a:xfrm>
            <a:prstGeom prst="rect">
              <a:avLst/>
            </a:prstGeom>
          </p:spPr>
        </p:pic>
      </p:grpSp>
      <p:sp>
        <p:nvSpPr>
          <p:cNvPr id="6" name="Google Shape;747;p34">
            <a:extLst>
              <a:ext uri="{FF2B5EF4-FFF2-40B4-BE49-F238E27FC236}">
                <a16:creationId xmlns:a16="http://schemas.microsoft.com/office/drawing/2014/main" id="{F09C8D8C-CFD8-12FE-752F-29F23FDD2702}"/>
              </a:ext>
            </a:extLst>
          </p:cNvPr>
          <p:cNvSpPr txBox="1">
            <a:spLocks/>
          </p:cNvSpPr>
          <p:nvPr/>
        </p:nvSpPr>
        <p:spPr>
          <a:xfrm>
            <a:off x="6509983" y="44890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F909B793-B155-C599-00B5-171F5275C019}"/>
              </a:ext>
            </a:extLst>
          </p:cNvPr>
          <p:cNvGrpSpPr/>
          <p:nvPr/>
        </p:nvGrpSpPr>
        <p:grpSpPr>
          <a:xfrm>
            <a:off x="5774712" y="330168"/>
            <a:ext cx="672300" cy="672300"/>
            <a:chOff x="5774712" y="330168"/>
            <a:chExt cx="672300" cy="672300"/>
          </a:xfrm>
        </p:grpSpPr>
        <p:sp>
          <p:nvSpPr>
            <p:cNvPr id="11" name="Google Shape;754;p34">
              <a:extLst>
                <a:ext uri="{FF2B5EF4-FFF2-40B4-BE49-F238E27FC236}">
                  <a16:creationId xmlns:a16="http://schemas.microsoft.com/office/drawing/2014/main" id="{FDC00854-7EC3-7CD2-0DAB-89CF2E3F1A64}"/>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E9E2A73C-F034-B6B9-06B0-E4617D0EFDF6}"/>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083A77F1-3D18-8E0F-C8FA-4851E29C4BE9}"/>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089ACE61-6A96-A0C5-3F1B-69C3F5624FB4}"/>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BA6F2B7E-E741-4C6C-185D-10B6E259F3B2}"/>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34C864D6-2A69-BCB7-1E4A-95E643581AAB}"/>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31A65514-0D52-E71F-9D1C-46EC47BFE7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DD424FAF-E231-6881-AAA4-AD03DF61C68E}"/>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55F5E126-FE46-27D3-4BED-6375EFC26577}"/>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12EBF553-83FE-CFA9-A2B0-25976EE30802}"/>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3" name="Google Shape;889;p39">
            <a:extLst>
              <a:ext uri="{FF2B5EF4-FFF2-40B4-BE49-F238E27FC236}">
                <a16:creationId xmlns:a16="http://schemas.microsoft.com/office/drawing/2014/main" id="{18244499-A8B4-3460-C8EC-D63EE56DF535}"/>
              </a:ext>
            </a:extLst>
          </p:cNvPr>
          <p:cNvGraphicFramePr/>
          <p:nvPr>
            <p:extLst>
              <p:ext uri="{D42A27DB-BD31-4B8C-83A1-F6EECF244321}">
                <p14:modId xmlns:p14="http://schemas.microsoft.com/office/powerpoint/2010/main" val="464423934"/>
              </p:ext>
            </p:extLst>
          </p:nvPr>
        </p:nvGraphicFramePr>
        <p:xfrm>
          <a:off x="507451" y="5336540"/>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graphicFrame>
        <p:nvGraphicFramePr>
          <p:cNvPr id="22" name="Google Shape;889;p39">
            <a:extLst>
              <a:ext uri="{FF2B5EF4-FFF2-40B4-BE49-F238E27FC236}">
                <a16:creationId xmlns:a16="http://schemas.microsoft.com/office/drawing/2014/main" id="{E66BD071-6104-08EA-8838-A90C3E0A972F}"/>
              </a:ext>
            </a:extLst>
          </p:cNvPr>
          <p:cNvGraphicFramePr/>
          <p:nvPr>
            <p:extLst>
              <p:ext uri="{D42A27DB-BD31-4B8C-83A1-F6EECF244321}">
                <p14:modId xmlns:p14="http://schemas.microsoft.com/office/powerpoint/2010/main" val="382571239"/>
              </p:ext>
            </p:extLst>
          </p:nvPr>
        </p:nvGraphicFramePr>
        <p:xfrm>
          <a:off x="507451" y="1756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graphicFrame>
        <p:nvGraphicFramePr>
          <p:cNvPr id="24" name="Google Shape;889;p39">
            <a:extLst>
              <a:ext uri="{FF2B5EF4-FFF2-40B4-BE49-F238E27FC236}">
                <a16:creationId xmlns:a16="http://schemas.microsoft.com/office/drawing/2014/main" id="{EE24BA08-A892-26FF-530B-4E51F7AAE666}"/>
              </a:ext>
            </a:extLst>
          </p:cNvPr>
          <p:cNvGraphicFramePr/>
          <p:nvPr>
            <p:extLst>
              <p:ext uri="{D42A27DB-BD31-4B8C-83A1-F6EECF244321}">
                <p14:modId xmlns:p14="http://schemas.microsoft.com/office/powerpoint/2010/main" val="587794237"/>
              </p:ext>
            </p:extLst>
          </p:nvPr>
        </p:nvGraphicFramePr>
        <p:xfrm>
          <a:off x="507451" y="574453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8" name="Google Shape;752;p34">
            <a:extLst>
              <a:ext uri="{FF2B5EF4-FFF2-40B4-BE49-F238E27FC236}">
                <a16:creationId xmlns:a16="http://schemas.microsoft.com/office/drawing/2014/main" id="{059F21BA-4701-3E85-112E-3064710BCAD8}"/>
              </a:ext>
            </a:extLst>
          </p:cNvPr>
          <p:cNvSpPr txBox="1">
            <a:spLocks/>
          </p:cNvSpPr>
          <p:nvPr/>
        </p:nvSpPr>
        <p:spPr>
          <a:xfrm>
            <a:off x="6573931" y="-745192"/>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29" name="Groupe 28">
            <a:extLst>
              <a:ext uri="{FF2B5EF4-FFF2-40B4-BE49-F238E27FC236}">
                <a16:creationId xmlns:a16="http://schemas.microsoft.com/office/drawing/2014/main" id="{D775F79E-6C7A-2E22-E583-462A84AAD278}"/>
              </a:ext>
            </a:extLst>
          </p:cNvPr>
          <p:cNvGrpSpPr/>
          <p:nvPr/>
        </p:nvGrpSpPr>
        <p:grpSpPr>
          <a:xfrm>
            <a:off x="5775814" y="-893208"/>
            <a:ext cx="672300" cy="672300"/>
            <a:chOff x="6654775" y="2615605"/>
            <a:chExt cx="672300" cy="672300"/>
          </a:xfrm>
        </p:grpSpPr>
        <p:sp>
          <p:nvSpPr>
            <p:cNvPr id="30" name="Google Shape;755;p34">
              <a:extLst>
                <a:ext uri="{FF2B5EF4-FFF2-40B4-BE49-F238E27FC236}">
                  <a16:creationId xmlns:a16="http://schemas.microsoft.com/office/drawing/2014/main" id="{4E9F13EA-34BD-6369-DD1D-953FCA3FB5E0}"/>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31" name="Image 30">
              <a:extLst>
                <a:ext uri="{FF2B5EF4-FFF2-40B4-BE49-F238E27FC236}">
                  <a16:creationId xmlns:a16="http://schemas.microsoft.com/office/drawing/2014/main" id="{BDC25E20-02E4-A137-3F79-8AF10AA3670F}"/>
                </a:ext>
              </a:extLst>
            </p:cNvPr>
            <p:cNvPicPr>
              <a:picLocks noChangeAspect="1"/>
            </p:cNvPicPr>
            <p:nvPr/>
          </p:nvPicPr>
          <p:blipFill>
            <a:blip r:embed="rId4"/>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1379526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9268D58B-E83B-6FD6-E384-93E106790559}"/>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86565F83-7910-492B-C06C-7750D3E6A5C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A1D4D0CF-F93B-40E0-78C3-F20501E08BAF}"/>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F9B4E47F-D032-590A-7EF5-3E087EE04AA0}"/>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6" name="Google Shape;747;p34">
            <a:extLst>
              <a:ext uri="{FF2B5EF4-FFF2-40B4-BE49-F238E27FC236}">
                <a16:creationId xmlns:a16="http://schemas.microsoft.com/office/drawing/2014/main" id="{2DA18B32-32F4-CD7C-1019-CE103772E2FA}"/>
              </a:ext>
            </a:extLst>
          </p:cNvPr>
          <p:cNvSpPr txBox="1">
            <a:spLocks/>
          </p:cNvSpPr>
          <p:nvPr/>
        </p:nvSpPr>
        <p:spPr>
          <a:xfrm>
            <a:off x="6509983" y="-67886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D780E596-7CC0-D438-A193-CACCA7CBE63D}"/>
              </a:ext>
            </a:extLst>
          </p:cNvPr>
          <p:cNvGrpSpPr/>
          <p:nvPr/>
        </p:nvGrpSpPr>
        <p:grpSpPr>
          <a:xfrm>
            <a:off x="5774712" y="-797592"/>
            <a:ext cx="672300" cy="672300"/>
            <a:chOff x="5774712" y="330168"/>
            <a:chExt cx="672300" cy="672300"/>
          </a:xfrm>
        </p:grpSpPr>
        <p:sp>
          <p:nvSpPr>
            <p:cNvPr id="11" name="Google Shape;754;p34">
              <a:extLst>
                <a:ext uri="{FF2B5EF4-FFF2-40B4-BE49-F238E27FC236}">
                  <a16:creationId xmlns:a16="http://schemas.microsoft.com/office/drawing/2014/main" id="{BEA8DB7C-A945-F74F-4FB6-30BF15AA9B9D}"/>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12C66F57-D911-E880-E5D3-52EB2A8D9441}"/>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3E35FD80-75C1-0FB0-05ED-7D338C39FB97}"/>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B56630D3-2433-5237-161D-BC3A1D328DD9}"/>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9E626CA6-439E-6DA3-35BD-8044B0F59924}"/>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F4C1C2DC-E3C4-7AC7-655E-3CF7FF60E131}"/>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B5D91546-ABF2-5D97-6A03-B77BBC1393D7}"/>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AA2E03C-BC44-F969-1B95-A03BA7DCB7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661E9082-E7EC-097B-09E3-868A9913DA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8DD60F0C-A6CC-0F3D-9C91-1727E99A277F}"/>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2" name="Google Shape;889;p39">
            <a:extLst>
              <a:ext uri="{FF2B5EF4-FFF2-40B4-BE49-F238E27FC236}">
                <a16:creationId xmlns:a16="http://schemas.microsoft.com/office/drawing/2014/main" id="{7B2BA492-572B-FF5D-F8B9-DD141D6E616B}"/>
              </a:ext>
            </a:extLst>
          </p:cNvPr>
          <p:cNvGraphicFramePr/>
          <p:nvPr>
            <p:extLst>
              <p:ext uri="{D42A27DB-BD31-4B8C-83A1-F6EECF244321}">
                <p14:modId xmlns:p14="http://schemas.microsoft.com/office/powerpoint/2010/main" val="1169843714"/>
              </p:ext>
            </p:extLst>
          </p:nvPr>
        </p:nvGraphicFramePr>
        <p:xfrm>
          <a:off x="507451" y="537298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 name="Google Shape;752;p34">
            <a:extLst>
              <a:ext uri="{FF2B5EF4-FFF2-40B4-BE49-F238E27FC236}">
                <a16:creationId xmlns:a16="http://schemas.microsoft.com/office/drawing/2014/main" id="{A46FE3BB-AFB8-A160-875C-C8F293DB2F5B}"/>
              </a:ext>
            </a:extLst>
          </p:cNvPr>
          <p:cNvSpPr txBox="1">
            <a:spLocks/>
          </p:cNvSpPr>
          <p:nvPr/>
        </p:nvSpPr>
        <p:spPr>
          <a:xfrm>
            <a:off x="6573931" y="502489"/>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 name="Groupe 3">
            <a:extLst>
              <a:ext uri="{FF2B5EF4-FFF2-40B4-BE49-F238E27FC236}">
                <a16:creationId xmlns:a16="http://schemas.microsoft.com/office/drawing/2014/main" id="{429FC431-9134-178D-5D6B-B20B1A5AA26B}"/>
              </a:ext>
            </a:extLst>
          </p:cNvPr>
          <p:cNvGrpSpPr/>
          <p:nvPr/>
        </p:nvGrpSpPr>
        <p:grpSpPr>
          <a:xfrm>
            <a:off x="5775814" y="354473"/>
            <a:ext cx="672300" cy="672300"/>
            <a:chOff x="6654775" y="2615605"/>
            <a:chExt cx="672300" cy="672300"/>
          </a:xfrm>
        </p:grpSpPr>
        <p:sp>
          <p:nvSpPr>
            <p:cNvPr id="7" name="Google Shape;755;p34">
              <a:extLst>
                <a:ext uri="{FF2B5EF4-FFF2-40B4-BE49-F238E27FC236}">
                  <a16:creationId xmlns:a16="http://schemas.microsoft.com/office/drawing/2014/main" id="{0970AB5C-5F50-77AC-91A5-9700D69099D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9" name="Image 8">
              <a:extLst>
                <a:ext uri="{FF2B5EF4-FFF2-40B4-BE49-F238E27FC236}">
                  <a16:creationId xmlns:a16="http://schemas.microsoft.com/office/drawing/2014/main" id="{F009D8D2-7F8C-656C-BF15-A29AB49978E6}"/>
                </a:ext>
              </a:extLst>
            </p:cNvPr>
            <p:cNvPicPr>
              <a:picLocks noChangeAspect="1"/>
            </p:cNvPicPr>
            <p:nvPr/>
          </p:nvPicPr>
          <p:blipFill>
            <a:blip r:embed="rId3"/>
            <a:stretch>
              <a:fillRect/>
            </a:stretch>
          </p:blipFill>
          <p:spPr>
            <a:xfrm>
              <a:off x="6733787" y="2701382"/>
              <a:ext cx="500728" cy="500728"/>
            </a:xfrm>
            <a:prstGeom prst="rect">
              <a:avLst/>
            </a:prstGeom>
          </p:spPr>
        </p:pic>
      </p:grpSp>
      <p:graphicFrame>
        <p:nvGraphicFramePr>
          <p:cNvPr id="10" name="Google Shape;889;p39">
            <a:extLst>
              <a:ext uri="{FF2B5EF4-FFF2-40B4-BE49-F238E27FC236}">
                <a16:creationId xmlns:a16="http://schemas.microsoft.com/office/drawing/2014/main" id="{B454AD55-00FA-66EA-FC6A-375AA4981C85}"/>
              </a:ext>
            </a:extLst>
          </p:cNvPr>
          <p:cNvGraphicFramePr/>
          <p:nvPr>
            <p:extLst>
              <p:ext uri="{D42A27DB-BD31-4B8C-83A1-F6EECF244321}">
                <p14:modId xmlns:p14="http://schemas.microsoft.com/office/powerpoint/2010/main" val="2181271028"/>
              </p:ext>
            </p:extLst>
          </p:nvPr>
        </p:nvGraphicFramePr>
        <p:xfrm>
          <a:off x="507451" y="200469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4" name="Google Shape;748;p34">
            <a:extLst>
              <a:ext uri="{FF2B5EF4-FFF2-40B4-BE49-F238E27FC236}">
                <a16:creationId xmlns:a16="http://schemas.microsoft.com/office/drawing/2014/main" id="{F8F3735D-7143-F9EF-E51A-903ABD5356E5}"/>
              </a:ext>
            </a:extLst>
          </p:cNvPr>
          <p:cNvSpPr txBox="1">
            <a:spLocks/>
          </p:cNvSpPr>
          <p:nvPr/>
        </p:nvSpPr>
        <p:spPr>
          <a:xfrm>
            <a:off x="6126870" y="-152594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28" name="Groupe 27">
            <a:extLst>
              <a:ext uri="{FF2B5EF4-FFF2-40B4-BE49-F238E27FC236}">
                <a16:creationId xmlns:a16="http://schemas.microsoft.com/office/drawing/2014/main" id="{ABC11F54-085D-68C6-098E-42A58992603F}"/>
              </a:ext>
            </a:extLst>
          </p:cNvPr>
          <p:cNvGrpSpPr/>
          <p:nvPr/>
        </p:nvGrpSpPr>
        <p:grpSpPr>
          <a:xfrm>
            <a:off x="5790720" y="-1693669"/>
            <a:ext cx="672300" cy="672300"/>
            <a:chOff x="5771896" y="-1357509"/>
            <a:chExt cx="672300" cy="672300"/>
          </a:xfrm>
        </p:grpSpPr>
        <p:sp>
          <p:nvSpPr>
            <p:cNvPr id="29" name="Google Shape;753;p34">
              <a:extLst>
                <a:ext uri="{FF2B5EF4-FFF2-40B4-BE49-F238E27FC236}">
                  <a16:creationId xmlns:a16="http://schemas.microsoft.com/office/drawing/2014/main" id="{94A530E3-F690-BE02-201E-4148DB7353E8}"/>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0" name="Image 29">
              <a:extLst>
                <a:ext uri="{FF2B5EF4-FFF2-40B4-BE49-F238E27FC236}">
                  <a16:creationId xmlns:a16="http://schemas.microsoft.com/office/drawing/2014/main" id="{613CA790-9051-F0E8-BF23-6AE9B201377E}"/>
                </a:ext>
              </a:extLst>
            </p:cNvPr>
            <p:cNvPicPr>
              <a:picLocks noChangeAspect="1"/>
            </p:cNvPicPr>
            <p:nvPr/>
          </p:nvPicPr>
          <p:blipFill>
            <a:blip r:embed="rId4"/>
            <a:stretch>
              <a:fillRect/>
            </a:stretch>
          </p:blipFill>
          <p:spPr>
            <a:xfrm flipH="1">
              <a:off x="5867272" y="-1262133"/>
              <a:ext cx="481548" cy="481548"/>
            </a:xfrm>
            <a:prstGeom prst="rect">
              <a:avLst/>
            </a:prstGeom>
          </p:spPr>
        </p:pic>
      </p:grpSp>
    </p:spTree>
    <p:extLst>
      <p:ext uri="{BB962C8B-B14F-4D97-AF65-F5344CB8AC3E}">
        <p14:creationId xmlns:p14="http://schemas.microsoft.com/office/powerpoint/2010/main" val="35480512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2DFD02-8777-D00B-6B36-391EFBB895AD}"/>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6B4F89DD-EB15-E59D-C48B-EF3534BD9F5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BA044FDA-AF46-643A-3A73-D4F1C233F9BA}"/>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FF5EA40-472B-975B-A954-106A13E8FE4B}"/>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9C6B075A-77E0-F0B1-6EDA-AC69AF937DEA}"/>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F5CF923A-A868-BA75-5B0B-250654CB3DDB}"/>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8E91D497-E2FC-54D4-5ABB-AF7029DCA82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grpSp>
        <p:nvGrpSpPr>
          <p:cNvPr id="86" name="Groupe 85">
            <a:extLst>
              <a:ext uri="{FF2B5EF4-FFF2-40B4-BE49-F238E27FC236}">
                <a16:creationId xmlns:a16="http://schemas.microsoft.com/office/drawing/2014/main" id="{22578C7F-8AF8-B169-D315-6773C8F2D89E}"/>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41EDA253-D1A6-FCD1-724E-2D2794D4CCD7}"/>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B8051047-659D-3B0B-68E0-6E5AAFD1B380}"/>
                </a:ext>
              </a:extLst>
            </p:cNvPr>
            <p:cNvPicPr>
              <a:picLocks noChangeAspect="1"/>
            </p:cNvPicPr>
            <p:nvPr/>
          </p:nvPicPr>
          <p:blipFill>
            <a:blip r:embed="rId3"/>
            <a:stretch>
              <a:fillRect/>
            </a:stretch>
          </p:blipFill>
          <p:spPr>
            <a:xfrm flipH="1">
              <a:off x="4327839" y="1768319"/>
              <a:ext cx="481548" cy="481548"/>
            </a:xfrm>
            <a:prstGeom prst="rect">
              <a:avLst/>
            </a:prstGeom>
          </p:spPr>
        </p:pic>
      </p:grpSp>
      <p:grpSp>
        <p:nvGrpSpPr>
          <p:cNvPr id="4" name="Groupe 3">
            <a:extLst>
              <a:ext uri="{FF2B5EF4-FFF2-40B4-BE49-F238E27FC236}">
                <a16:creationId xmlns:a16="http://schemas.microsoft.com/office/drawing/2014/main" id="{FA120A1C-5F25-8B35-6798-3D9F515E6DA1}"/>
              </a:ext>
            </a:extLst>
          </p:cNvPr>
          <p:cNvGrpSpPr/>
          <p:nvPr/>
        </p:nvGrpSpPr>
        <p:grpSpPr>
          <a:xfrm>
            <a:off x="1816925" y="2615605"/>
            <a:ext cx="672300" cy="672300"/>
            <a:chOff x="1816925" y="2615605"/>
            <a:chExt cx="672300" cy="672300"/>
          </a:xfrm>
        </p:grpSpPr>
        <p:sp>
          <p:nvSpPr>
            <p:cNvPr id="9" name="Google Shape;754;p34">
              <a:extLst>
                <a:ext uri="{FF2B5EF4-FFF2-40B4-BE49-F238E27FC236}">
                  <a16:creationId xmlns:a16="http://schemas.microsoft.com/office/drawing/2014/main" id="{E969355B-3745-9B95-C73D-0BEE75A1C98B}"/>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64" name="Google Shape;1334;p48">
              <a:extLst>
                <a:ext uri="{FF2B5EF4-FFF2-40B4-BE49-F238E27FC236}">
                  <a16:creationId xmlns:a16="http://schemas.microsoft.com/office/drawing/2014/main" id="{FE86FE5C-F086-D9C2-F4BF-26B683E28516}"/>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60936C6F-F4B7-E82B-DBAB-7CA512F68B31}"/>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1947B6D1-6051-713C-FA86-367BC532161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6BF8BD4C-64EA-0506-30FB-D15D79E7D04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77EC2192-49E7-620A-617C-E5B4101C6C0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5688566-3B91-0ABF-A783-1C959577484C}"/>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8ED8C68D-7AA1-18E0-D801-C379DF9FEDE3}"/>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174EF559-2725-3DCD-65A8-FA2D77ED66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6D22DF8B-9E2D-A94D-001D-68794879AA7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oupe 86">
            <a:extLst>
              <a:ext uri="{FF2B5EF4-FFF2-40B4-BE49-F238E27FC236}">
                <a16:creationId xmlns:a16="http://schemas.microsoft.com/office/drawing/2014/main" id="{AE8A079D-B30D-4377-F55C-19C940F0C937}"/>
              </a:ext>
            </a:extLst>
          </p:cNvPr>
          <p:cNvGrpSpPr/>
          <p:nvPr/>
        </p:nvGrpSpPr>
        <p:grpSpPr>
          <a:xfrm>
            <a:off x="6703649" y="2654188"/>
            <a:ext cx="672300" cy="672300"/>
            <a:chOff x="6654775" y="2615605"/>
            <a:chExt cx="672300" cy="672300"/>
          </a:xfrm>
        </p:grpSpPr>
        <p:sp>
          <p:nvSpPr>
            <p:cNvPr id="10" name="Google Shape;755;p34">
              <a:extLst>
                <a:ext uri="{FF2B5EF4-FFF2-40B4-BE49-F238E27FC236}">
                  <a16:creationId xmlns:a16="http://schemas.microsoft.com/office/drawing/2014/main" id="{89AB69EA-A184-F85D-167E-E61D3A3AAB2F}"/>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70F50E3-75F1-F075-B00C-7AB66695E698}"/>
                </a:ext>
              </a:extLst>
            </p:cNvPr>
            <p:cNvPicPr>
              <a:picLocks noChangeAspect="1"/>
            </p:cNvPicPr>
            <p:nvPr/>
          </p:nvPicPr>
          <p:blipFill>
            <a:blip r:embed="rId4"/>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960737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pic>
        <p:nvPicPr>
          <p:cNvPr id="12" name="Graphique 11">
            <a:extLst>
              <a:ext uri="{FF2B5EF4-FFF2-40B4-BE49-F238E27FC236}">
                <a16:creationId xmlns:a16="http://schemas.microsoft.com/office/drawing/2014/main" id="{1EC7D112-D105-D584-DE70-98E671B826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5307121" y="460848"/>
            <a:ext cx="1711742" cy="2506480"/>
          </a:xfrm>
          <a:prstGeom prst="rect">
            <a:avLst/>
          </a:prstGeom>
        </p:spPr>
      </p:pic>
      <p:pic>
        <p:nvPicPr>
          <p:cNvPr id="13" name="Graphique 12">
            <a:extLst>
              <a:ext uri="{FF2B5EF4-FFF2-40B4-BE49-F238E27FC236}">
                <a16:creationId xmlns:a16="http://schemas.microsoft.com/office/drawing/2014/main" id="{9CDF390C-843B-D71B-67D8-DD0C046F40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022621" y="1877880"/>
            <a:ext cx="1711740" cy="2506476"/>
          </a:xfrm>
          <a:prstGeom prst="rect">
            <a:avLst/>
          </a:prstGeom>
        </p:spPr>
      </p:pic>
      <p:pic>
        <p:nvPicPr>
          <p:cNvPr id="14" name="Graphique 13">
            <a:extLst>
              <a:ext uri="{FF2B5EF4-FFF2-40B4-BE49-F238E27FC236}">
                <a16:creationId xmlns:a16="http://schemas.microsoft.com/office/drawing/2014/main" id="{E0B448BE-987D-48B4-1232-7E3AA02FD0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436942" y="1798823"/>
            <a:ext cx="1711740" cy="2506476"/>
          </a:xfrm>
          <a:prstGeom prst="rect">
            <a:avLst/>
          </a:prstGeom>
        </p:spPr>
      </p:pic>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960DBA35-CF15-EC48-D9A1-E86A2A1E520F}"/>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287074CA-BE7D-0F52-A390-7CD73E67D1E5}"/>
              </a:ext>
            </a:extLst>
          </p:cNvPr>
          <p:cNvSpPr/>
          <p:nvPr/>
        </p:nvSpPr>
        <p:spPr>
          <a:xfrm>
            <a:off x="5988794" y="2849202"/>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A193609A-B29F-4204-94D0-5272E2DDDCE2}"/>
              </a:ext>
            </a:extLst>
          </p:cNvPr>
          <p:cNvSpPr/>
          <p:nvPr/>
        </p:nvSpPr>
        <p:spPr>
          <a:xfrm>
            <a:off x="2174316" y="2846089"/>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81192118-F833-6AA6-0394-EBFB73161008}"/>
              </a:ext>
            </a:extLst>
          </p:cNvPr>
          <p:cNvSpPr/>
          <p:nvPr/>
        </p:nvSpPr>
        <p:spPr>
          <a:xfrm>
            <a:off x="4081555" y="1402618"/>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3F09CA6A-E487-B809-0606-85CBA1EF992F}"/>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09FB80BC-0EEF-13C5-4210-E4CD33072D00}"/>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50228E22-8A33-C07F-85C4-257821739C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313129" y="1492456"/>
            <a:ext cx="517742" cy="758122"/>
          </a:xfrm>
          <a:prstGeom prst="rect">
            <a:avLst/>
          </a:prstGeom>
        </p:spPr>
      </p:pic>
      <p:pic>
        <p:nvPicPr>
          <p:cNvPr id="34" name="Graphique 33">
            <a:extLst>
              <a:ext uri="{FF2B5EF4-FFF2-40B4-BE49-F238E27FC236}">
                <a16:creationId xmlns:a16="http://schemas.microsoft.com/office/drawing/2014/main" id="{517CC804-FCE8-9187-44C8-C4374EF3A2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228030" y="3015537"/>
            <a:ext cx="502418" cy="735684"/>
          </a:xfrm>
          <a:prstGeom prst="rect">
            <a:avLst/>
          </a:prstGeom>
        </p:spPr>
      </p:pic>
      <p:pic>
        <p:nvPicPr>
          <p:cNvPr id="35" name="Graphique 34">
            <a:extLst>
              <a:ext uri="{FF2B5EF4-FFF2-40B4-BE49-F238E27FC236}">
                <a16:creationId xmlns:a16="http://schemas.microsoft.com/office/drawing/2014/main" id="{4AADC44C-3D44-3A95-00AC-05D5FD8C2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425955" y="2993398"/>
            <a:ext cx="477612" cy="699362"/>
          </a:xfrm>
          <a:prstGeom prst="rect">
            <a:avLst/>
          </a:prstGeom>
        </p:spPr>
      </p:pic>
      <p:sp>
        <p:nvSpPr>
          <p:cNvPr id="37" name="Google Shape;748;p34">
            <a:extLst>
              <a:ext uri="{FF2B5EF4-FFF2-40B4-BE49-F238E27FC236}">
                <a16:creationId xmlns:a16="http://schemas.microsoft.com/office/drawing/2014/main" id="{106BCD46-53A4-7D90-5FC6-19DA34BCC716}"/>
              </a:ext>
            </a:extLst>
          </p:cNvPr>
          <p:cNvSpPr txBox="1">
            <a:spLocks/>
          </p:cNvSpPr>
          <p:nvPr/>
        </p:nvSpPr>
        <p:spPr>
          <a:xfrm>
            <a:off x="3508166" y="2479475"/>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DBAFA880-434C-343F-296C-A5B0EF3E9AF3}"/>
              </a:ext>
            </a:extLst>
          </p:cNvPr>
          <p:cNvSpPr txBox="1">
            <a:spLocks/>
          </p:cNvSpPr>
          <p:nvPr/>
        </p:nvSpPr>
        <p:spPr>
          <a:xfrm>
            <a:off x="1978610" y="3934004"/>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96402D8B-E8EE-B263-7B3D-BFBE6708B6FA}"/>
              </a:ext>
            </a:extLst>
          </p:cNvPr>
          <p:cNvSpPr txBox="1">
            <a:spLocks/>
          </p:cNvSpPr>
          <p:nvPr/>
        </p:nvSpPr>
        <p:spPr>
          <a:xfrm>
            <a:off x="5826158" y="3934004"/>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spTree>
    <p:extLst>
      <p:ext uri="{BB962C8B-B14F-4D97-AF65-F5344CB8AC3E}">
        <p14:creationId xmlns:p14="http://schemas.microsoft.com/office/powerpoint/2010/main" val="5181692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185437A4-8593-B7AA-6A67-39529F49ED49}"/>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16A372AE-C4E9-4E1A-65CD-CB9C25E6A17C}"/>
              </a:ext>
            </a:extLst>
          </p:cNvPr>
          <p:cNvSpPr/>
          <p:nvPr/>
        </p:nvSpPr>
        <p:spPr>
          <a:xfrm>
            <a:off x="9577814" y="2965440"/>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8CABFEC4-EB75-40BE-FEEA-AB41A5DA71CE}"/>
              </a:ext>
            </a:extLst>
          </p:cNvPr>
          <p:cNvSpPr/>
          <p:nvPr/>
        </p:nvSpPr>
        <p:spPr>
          <a:xfrm>
            <a:off x="-1337699" y="2962327"/>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BDB0EAFB-0E4E-FF27-80B6-435476849263}"/>
              </a:ext>
            </a:extLst>
          </p:cNvPr>
          <p:cNvSpPr/>
          <p:nvPr/>
        </p:nvSpPr>
        <p:spPr>
          <a:xfrm>
            <a:off x="4684406" y="335764"/>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7F62208B-5B2E-2FC0-85CD-8E31309A3E1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58F72FB-EA47-7090-F83F-B7A872B293B9}"/>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9E63B14D-05FE-3F54-9743-4036261DC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389712"/>
            <a:ext cx="350918" cy="513846"/>
          </a:xfrm>
          <a:prstGeom prst="rect">
            <a:avLst/>
          </a:prstGeom>
        </p:spPr>
      </p:pic>
      <p:pic>
        <p:nvPicPr>
          <p:cNvPr id="34" name="Graphique 33">
            <a:extLst>
              <a:ext uri="{FF2B5EF4-FFF2-40B4-BE49-F238E27FC236}">
                <a16:creationId xmlns:a16="http://schemas.microsoft.com/office/drawing/2014/main" id="{9C8EA140-9D07-2F06-63F2-0EAEFAA929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9817050" y="3131775"/>
            <a:ext cx="502418" cy="735684"/>
          </a:xfrm>
          <a:prstGeom prst="rect">
            <a:avLst/>
          </a:prstGeom>
        </p:spPr>
      </p:pic>
      <p:pic>
        <p:nvPicPr>
          <p:cNvPr id="35" name="Graphique 34">
            <a:extLst>
              <a:ext uri="{FF2B5EF4-FFF2-40B4-BE49-F238E27FC236}">
                <a16:creationId xmlns:a16="http://schemas.microsoft.com/office/drawing/2014/main" id="{91D317B4-F465-A963-AB74-24D0D207D6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086060" y="3109636"/>
            <a:ext cx="477612" cy="699362"/>
          </a:xfrm>
          <a:prstGeom prst="rect">
            <a:avLst/>
          </a:prstGeom>
        </p:spPr>
      </p:pic>
      <p:sp>
        <p:nvSpPr>
          <p:cNvPr id="37" name="Google Shape;748;p34">
            <a:extLst>
              <a:ext uri="{FF2B5EF4-FFF2-40B4-BE49-F238E27FC236}">
                <a16:creationId xmlns:a16="http://schemas.microsoft.com/office/drawing/2014/main" id="{BEB09B46-59D0-D87D-9B79-63FE16C72850}"/>
              </a:ext>
            </a:extLst>
          </p:cNvPr>
          <p:cNvSpPr txBox="1">
            <a:spLocks/>
          </p:cNvSpPr>
          <p:nvPr/>
        </p:nvSpPr>
        <p:spPr>
          <a:xfrm>
            <a:off x="5154086" y="437581"/>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B5019647-AE3F-1898-B236-1655B7FA9362}"/>
              </a:ext>
            </a:extLst>
          </p:cNvPr>
          <p:cNvSpPr txBox="1">
            <a:spLocks/>
          </p:cNvSpPr>
          <p:nvPr/>
        </p:nvSpPr>
        <p:spPr>
          <a:xfrm>
            <a:off x="-1533405" y="4050242"/>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603F7209-259F-74A1-4905-DBCC09583958}"/>
              </a:ext>
            </a:extLst>
          </p:cNvPr>
          <p:cNvSpPr txBox="1">
            <a:spLocks/>
          </p:cNvSpPr>
          <p:nvPr/>
        </p:nvSpPr>
        <p:spPr>
          <a:xfrm>
            <a:off x="9415178" y="4050242"/>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nvGrpSpPr>
          <p:cNvPr id="11" name="Groupe 10">
            <a:extLst>
              <a:ext uri="{FF2B5EF4-FFF2-40B4-BE49-F238E27FC236}">
                <a16:creationId xmlns:a16="http://schemas.microsoft.com/office/drawing/2014/main" id="{CD1DC3E5-E02E-E52A-9146-5C70C66C2BE3}"/>
              </a:ext>
            </a:extLst>
          </p:cNvPr>
          <p:cNvGrpSpPr/>
          <p:nvPr/>
        </p:nvGrpSpPr>
        <p:grpSpPr>
          <a:xfrm>
            <a:off x="4698602" y="-780246"/>
            <a:ext cx="2022938" cy="650638"/>
            <a:chOff x="4698602" y="-780246"/>
            <a:chExt cx="2022938" cy="650638"/>
          </a:xfrm>
        </p:grpSpPr>
        <p:grpSp>
          <p:nvGrpSpPr>
            <p:cNvPr id="8" name="Groupe 7">
              <a:extLst>
                <a:ext uri="{FF2B5EF4-FFF2-40B4-BE49-F238E27FC236}">
                  <a16:creationId xmlns:a16="http://schemas.microsoft.com/office/drawing/2014/main" id="{3C618AA4-58C6-A057-179B-212644AA75C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BB3DB266-A125-7E17-6FE3-FFF17E110799}"/>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B3DC037B-6507-53AF-CA8F-2C4A28C969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06AB44C6-7B74-DAF5-F4D7-350180E83C81}"/>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1FA77103-8FA0-AEA7-3242-033CAA1CEF54}"/>
              </a:ext>
            </a:extLst>
          </p:cNvPr>
          <p:cNvGrpSpPr/>
          <p:nvPr/>
        </p:nvGrpSpPr>
        <p:grpSpPr>
          <a:xfrm>
            <a:off x="4690653" y="-1485278"/>
            <a:ext cx="2002132" cy="664612"/>
            <a:chOff x="4690653" y="-1485278"/>
            <a:chExt cx="2002132" cy="664612"/>
          </a:xfrm>
        </p:grpSpPr>
        <p:grpSp>
          <p:nvGrpSpPr>
            <p:cNvPr id="9" name="Groupe 8">
              <a:extLst>
                <a:ext uri="{FF2B5EF4-FFF2-40B4-BE49-F238E27FC236}">
                  <a16:creationId xmlns:a16="http://schemas.microsoft.com/office/drawing/2014/main" id="{4E4615F4-319F-A40B-4D02-E64D7D2723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4F89E2E0-5947-D342-7613-301ABF08DE77}"/>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F4A62D55-C003-F98D-6D28-EC3CAB5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BCF09D0E-04C2-305C-3BA3-8EBF2C866FCD}"/>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9" name="Groupe 18">
            <a:extLst>
              <a:ext uri="{FF2B5EF4-FFF2-40B4-BE49-F238E27FC236}">
                <a16:creationId xmlns:a16="http://schemas.microsoft.com/office/drawing/2014/main" id="{E6273CCC-46DE-A854-7EE5-882076679E34}"/>
              </a:ext>
            </a:extLst>
          </p:cNvPr>
          <p:cNvGrpSpPr/>
          <p:nvPr/>
        </p:nvGrpSpPr>
        <p:grpSpPr>
          <a:xfrm>
            <a:off x="507451" y="1385511"/>
            <a:ext cx="4952592" cy="761182"/>
            <a:chOff x="635409" y="1385511"/>
            <a:chExt cx="4952592" cy="761182"/>
          </a:xfrm>
        </p:grpSpPr>
        <p:grpSp>
          <p:nvGrpSpPr>
            <p:cNvPr id="12" name="Groupe 11">
              <a:extLst>
                <a:ext uri="{FF2B5EF4-FFF2-40B4-BE49-F238E27FC236}">
                  <a16:creationId xmlns:a16="http://schemas.microsoft.com/office/drawing/2014/main" id="{1D9C10CD-3A17-4F03-4CDF-996DBA18C77B}"/>
                </a:ext>
              </a:extLst>
            </p:cNvPr>
            <p:cNvGrpSpPr/>
            <p:nvPr/>
          </p:nvGrpSpPr>
          <p:grpSpPr>
            <a:xfrm>
              <a:off x="635409" y="1385511"/>
              <a:ext cx="761182" cy="761182"/>
              <a:chOff x="2474403" y="1615450"/>
              <a:chExt cx="672300" cy="672300"/>
            </a:xfrm>
          </p:grpSpPr>
          <p:sp>
            <p:nvSpPr>
              <p:cNvPr id="13" name="Google Shape;720;p33">
                <a:extLst>
                  <a:ext uri="{FF2B5EF4-FFF2-40B4-BE49-F238E27FC236}">
                    <a16:creationId xmlns:a16="http://schemas.microsoft.com/office/drawing/2014/main" id="{7C566492-C9A1-4B87-5D7B-F840881980D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4" name="Google Shape;12711;p67">
                <a:extLst>
                  <a:ext uri="{FF2B5EF4-FFF2-40B4-BE49-F238E27FC236}">
                    <a16:creationId xmlns:a16="http://schemas.microsoft.com/office/drawing/2014/main" id="{0B8B6048-70FA-BEF9-C761-DC0D27F1A79B}"/>
                  </a:ext>
                </a:extLst>
              </p:cNvPr>
              <p:cNvGrpSpPr/>
              <p:nvPr/>
            </p:nvGrpSpPr>
            <p:grpSpPr>
              <a:xfrm>
                <a:off x="2548576" y="1689599"/>
                <a:ext cx="523954" cy="524002"/>
                <a:chOff x="5549861" y="3817349"/>
                <a:chExt cx="345642" cy="345674"/>
              </a:xfrm>
              <a:solidFill>
                <a:srgbClr val="27263D"/>
              </a:solidFill>
            </p:grpSpPr>
            <p:sp>
              <p:nvSpPr>
                <p:cNvPr id="15" name="Google Shape;12712;p67">
                  <a:extLst>
                    <a:ext uri="{FF2B5EF4-FFF2-40B4-BE49-F238E27FC236}">
                      <a16:creationId xmlns:a16="http://schemas.microsoft.com/office/drawing/2014/main" id="{69E51106-D728-CE07-2B44-484C7196FD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2713;p67">
                  <a:extLst>
                    <a:ext uri="{FF2B5EF4-FFF2-40B4-BE49-F238E27FC236}">
                      <a16:creationId xmlns:a16="http://schemas.microsoft.com/office/drawing/2014/main" id="{891DB6DC-F4A3-8C82-2260-0A85F30A3FE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 name="Google Shape;12714;p67">
                  <a:extLst>
                    <a:ext uri="{FF2B5EF4-FFF2-40B4-BE49-F238E27FC236}">
                      <a16:creationId xmlns:a16="http://schemas.microsoft.com/office/drawing/2014/main" id="{F189FC12-B076-C660-BB79-67B23ABA39AA}"/>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8" name="Google Shape;701;p31">
              <a:extLst>
                <a:ext uri="{FF2B5EF4-FFF2-40B4-BE49-F238E27FC236}">
                  <a16:creationId xmlns:a16="http://schemas.microsoft.com/office/drawing/2014/main" id="{F25422FA-4BDC-C7C6-3C9C-C8C6A23E1CB2}"/>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C7A8D8B5-F0A5-78AE-5425-20687E3B3C2D}"/>
              </a:ext>
            </a:extLst>
          </p:cNvPr>
          <p:cNvGrpSpPr/>
          <p:nvPr/>
        </p:nvGrpSpPr>
        <p:grpSpPr>
          <a:xfrm>
            <a:off x="1342475" y="2320932"/>
            <a:ext cx="2822724" cy="283892"/>
            <a:chOff x="5472514" y="3332921"/>
            <a:chExt cx="2822724" cy="788705"/>
          </a:xfrm>
        </p:grpSpPr>
        <p:cxnSp>
          <p:nvCxnSpPr>
            <p:cNvPr id="21" name="Connecteur : en angle 20">
              <a:extLst>
                <a:ext uri="{FF2B5EF4-FFF2-40B4-BE49-F238E27FC236}">
                  <a16:creationId xmlns:a16="http://schemas.microsoft.com/office/drawing/2014/main" id="{FDD3052D-D174-991E-19AD-C8B9C7F76063}"/>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734CE469-4B6A-1377-E4B8-49D7F126BE35}"/>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AE8E4191-D235-267F-CD81-E3902078C1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0305" y="2153637"/>
            <a:ext cx="662104" cy="662104"/>
          </a:xfrm>
          <a:prstGeom prst="rect">
            <a:avLst/>
          </a:prstGeom>
        </p:spPr>
      </p:pic>
      <p:grpSp>
        <p:nvGrpSpPr>
          <p:cNvPr id="25" name="Groupe 24">
            <a:extLst>
              <a:ext uri="{FF2B5EF4-FFF2-40B4-BE49-F238E27FC236}">
                <a16:creationId xmlns:a16="http://schemas.microsoft.com/office/drawing/2014/main" id="{13871269-6E3F-D283-EFB3-C59D22A262B6}"/>
              </a:ext>
            </a:extLst>
          </p:cNvPr>
          <p:cNvGrpSpPr/>
          <p:nvPr/>
        </p:nvGrpSpPr>
        <p:grpSpPr>
          <a:xfrm>
            <a:off x="3508311" y="2130629"/>
            <a:ext cx="656888" cy="656888"/>
            <a:chOff x="3669925" y="2078482"/>
            <a:chExt cx="761182" cy="761182"/>
          </a:xfrm>
        </p:grpSpPr>
        <p:sp>
          <p:nvSpPr>
            <p:cNvPr id="24" name="Google Shape;720;p33">
              <a:extLst>
                <a:ext uri="{FF2B5EF4-FFF2-40B4-BE49-F238E27FC236}">
                  <a16:creationId xmlns:a16="http://schemas.microsoft.com/office/drawing/2014/main" id="{C93DB413-27E7-EAF1-ED6D-ED088318A6FD}"/>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050" name="Picture 2" descr="Logo github - Icônes des médias sociaux gratuites">
              <a:extLst>
                <a:ext uri="{FF2B5EF4-FFF2-40B4-BE49-F238E27FC236}">
                  <a16:creationId xmlns:a16="http://schemas.microsoft.com/office/drawing/2014/main" id="{60987B8E-182F-1BBB-4C9A-957D535DF9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6" name="Modèle 3D 25">
                <a:extLst>
                  <a:ext uri="{FF2B5EF4-FFF2-40B4-BE49-F238E27FC236}">
                    <a16:creationId xmlns:a16="http://schemas.microsoft.com/office/drawing/2014/main" id="{6AB3FE13-B547-AAAA-2A13-FC7730F16685}"/>
                  </a:ext>
                </a:extLst>
              </p:cNvPr>
              <p:cNvGraphicFramePr>
                <a:graphicFrameLocks noChangeAspect="1"/>
              </p:cNvGraphicFramePr>
              <p:nvPr>
                <p:extLst>
                  <p:ext uri="{D42A27DB-BD31-4B8C-83A1-F6EECF244321}">
                    <p14:modId xmlns:p14="http://schemas.microsoft.com/office/powerpoint/2010/main" val="1810018551"/>
                  </p:ext>
                </p:extLst>
              </p:nvPr>
            </p:nvGraphicFramePr>
            <p:xfrm rot="-240000">
              <a:off x="1381323" y="2496591"/>
              <a:ext cx="2324802" cy="2263262"/>
            </p:xfrm>
            <a:graphic>
              <a:graphicData uri="http://schemas.microsoft.com/office/drawing/2017/model3d">
                <am3d:model3d r:embed="rId8">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9"/>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Modèle 3D 25">
                <a:extLst>
                  <a:ext uri="{FF2B5EF4-FFF2-40B4-BE49-F238E27FC236}">
                    <a16:creationId xmlns:a16="http://schemas.microsoft.com/office/drawing/2014/main" id="{6AB3FE13-B547-AAAA-2A13-FC7730F16685}"/>
                  </a:ext>
                </a:extLst>
              </p:cNvPr>
              <p:cNvPicPr>
                <a:picLocks noGrp="1" noRot="1" noChangeAspect="1" noMove="1" noResize="1" noEditPoints="1" noAdjustHandles="1" noChangeArrowheads="1" noChangeShapeType="1" noCrop="1"/>
              </p:cNvPicPr>
              <p:nvPr/>
            </p:nvPicPr>
            <p:blipFill>
              <a:blip r:embed="rId9"/>
              <a:stretch>
                <a:fillRect/>
              </a:stretch>
            </p:blipFill>
            <p:spPr>
              <a:xfrm rot="-240000">
                <a:off x="1381323" y="2496591"/>
                <a:ext cx="2324802" cy="2263262"/>
              </a:xfrm>
              <a:prstGeom prst="rect">
                <a:avLst/>
              </a:prstGeom>
            </p:spPr>
          </p:pic>
        </mc:Fallback>
      </mc:AlternateContent>
      <p:pic>
        <p:nvPicPr>
          <p:cNvPr id="30" name="Image 29">
            <a:extLst>
              <a:ext uri="{FF2B5EF4-FFF2-40B4-BE49-F238E27FC236}">
                <a16:creationId xmlns:a16="http://schemas.microsoft.com/office/drawing/2014/main" id="{F150D8F5-1471-BCB8-5E05-FE87C7E7C2A2}"/>
              </a:ext>
            </a:extLst>
          </p:cNvPr>
          <p:cNvPicPr>
            <a:picLocks noChangeAspect="1"/>
          </p:cNvPicPr>
          <p:nvPr/>
        </p:nvPicPr>
        <p:blipFill>
          <a:blip r:embed="rId10"/>
          <a:stretch>
            <a:fillRect/>
          </a:stretch>
        </p:blipFill>
        <p:spPr>
          <a:xfrm>
            <a:off x="4538321" y="3278416"/>
            <a:ext cx="3563445" cy="1307344"/>
          </a:xfrm>
          <a:prstGeom prst="rect">
            <a:avLst/>
          </a:prstGeom>
        </p:spPr>
      </p:pic>
      <p:pic>
        <p:nvPicPr>
          <p:cNvPr id="38" name="Image 37">
            <a:extLst>
              <a:ext uri="{FF2B5EF4-FFF2-40B4-BE49-F238E27FC236}">
                <a16:creationId xmlns:a16="http://schemas.microsoft.com/office/drawing/2014/main" id="{736B33CA-AA34-4E8D-9E46-D6FD239BE905}"/>
              </a:ext>
            </a:extLst>
          </p:cNvPr>
          <p:cNvPicPr>
            <a:picLocks noChangeAspect="1"/>
          </p:cNvPicPr>
          <p:nvPr/>
        </p:nvPicPr>
        <p:blipFill>
          <a:blip r:embed="rId11"/>
          <a:srcRect l="25295" t="2123" r="25442" b="2123"/>
          <a:stretch/>
        </p:blipFill>
        <p:spPr>
          <a:xfrm>
            <a:off x="6164784" y="1205770"/>
            <a:ext cx="1745620" cy="1756557"/>
          </a:xfrm>
          <a:prstGeom prst="rect">
            <a:avLst/>
          </a:prstGeom>
        </p:spPr>
      </p:pic>
    </p:spTree>
    <p:extLst>
      <p:ext uri="{BB962C8B-B14F-4D97-AF65-F5344CB8AC3E}">
        <p14:creationId xmlns:p14="http://schemas.microsoft.com/office/powerpoint/2010/main" val="3077986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0-#ppt_w/2"/>
                                          </p:val>
                                        </p:tav>
                                        <p:tav tm="100000">
                                          <p:val>
                                            <p:strVal val="#ppt_x"/>
                                          </p:val>
                                        </p:tav>
                                      </p:tavLst>
                                    </p:anim>
                                    <p:anim calcmode="lin" valueType="num">
                                      <p:cBhvr additive="base">
                                        <p:cTn id="8"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60" presetClass="entr" presetSubtype="128"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additive="sum">
                                        <p:cTn id="30" dur="1000" fill="hold"/>
                                        <p:tgtEl>
                                          <p:spTgt spid="26"/>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31" dur="1000" fill="hold"/>
                                        <p:tgtEl>
                                          <p:spTgt spid="26"/>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2" dur="1000" fill="hold"/>
                                        <p:tgtEl>
                                          <p:spTgt spid="26"/>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3" dur="1000" fill="hold"/>
                                        <p:tgtEl>
                                          <p:spTgt spid="26"/>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E8E67C75-29A7-A6D4-9422-507A4CC2F45B}"/>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60C870BC-2E21-BE52-12FC-A32773B8DC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90C13F47-4583-81EE-DE2C-CD9319C5112B}"/>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08A67C58-97C8-025C-D8E2-153B1CD0EBC9}"/>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B0E80566-6C29-DEAD-4459-83114310406F}"/>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0C02FF29-4487-9C62-15F8-7C911465BF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9AB647D0-84C4-5627-9FFA-1CCD8EA920A4}"/>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4F4A6DBC-89CC-AA50-CDD0-E37B9C05112E}"/>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613F3CFB-BD5F-4D34-9C14-14E35CCF380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8D5EBE6D-8B59-C769-4986-3DFCE3A123AB}"/>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3D3AC9B8-607D-80B5-76EA-128B2428AA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4C74C275-F2A4-FFC3-9CC0-B560B0F8873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9FA8065E-3CE8-EAC2-73DC-08D84592DE66}"/>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B938AD2-5064-8050-5595-FEB4CAB5DE20}"/>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2EF3F8E0-C058-DB33-C4E1-92B7C6D0E35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93B1DBD6-9AAC-2005-AA59-66419F7FB4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A6154E08-3E4A-C379-3C3F-4EB789D03565}"/>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2" name="Groupe 11">
            <a:extLst>
              <a:ext uri="{FF2B5EF4-FFF2-40B4-BE49-F238E27FC236}">
                <a16:creationId xmlns:a16="http://schemas.microsoft.com/office/drawing/2014/main" id="{63BB1CCF-374E-4C12-D8EC-DEC94C417ACD}"/>
              </a:ext>
            </a:extLst>
          </p:cNvPr>
          <p:cNvGrpSpPr/>
          <p:nvPr/>
        </p:nvGrpSpPr>
        <p:grpSpPr>
          <a:xfrm>
            <a:off x="-7767869" y="1385511"/>
            <a:ext cx="4952592" cy="761182"/>
            <a:chOff x="635409" y="1385511"/>
            <a:chExt cx="4952592" cy="761182"/>
          </a:xfrm>
        </p:grpSpPr>
        <p:grpSp>
          <p:nvGrpSpPr>
            <p:cNvPr id="13" name="Groupe 12">
              <a:extLst>
                <a:ext uri="{FF2B5EF4-FFF2-40B4-BE49-F238E27FC236}">
                  <a16:creationId xmlns:a16="http://schemas.microsoft.com/office/drawing/2014/main" id="{FE85A12D-8B7A-F6DE-1391-856DCF0A45DE}"/>
                </a:ext>
              </a:extLst>
            </p:cNvPr>
            <p:cNvGrpSpPr/>
            <p:nvPr/>
          </p:nvGrpSpPr>
          <p:grpSpPr>
            <a:xfrm>
              <a:off x="635409" y="1385511"/>
              <a:ext cx="761182" cy="761182"/>
              <a:chOff x="2474403" y="1615450"/>
              <a:chExt cx="672300" cy="672300"/>
            </a:xfrm>
          </p:grpSpPr>
          <p:sp>
            <p:nvSpPr>
              <p:cNvPr id="15" name="Google Shape;720;p33">
                <a:extLst>
                  <a:ext uri="{FF2B5EF4-FFF2-40B4-BE49-F238E27FC236}">
                    <a16:creationId xmlns:a16="http://schemas.microsoft.com/office/drawing/2014/main" id="{9979FF35-CC3F-2897-27D0-86E66C095CC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6" name="Google Shape;12711;p67">
                <a:extLst>
                  <a:ext uri="{FF2B5EF4-FFF2-40B4-BE49-F238E27FC236}">
                    <a16:creationId xmlns:a16="http://schemas.microsoft.com/office/drawing/2014/main" id="{8584985D-BB11-30A9-45BC-1617493A99AC}"/>
                  </a:ext>
                </a:extLst>
              </p:cNvPr>
              <p:cNvGrpSpPr/>
              <p:nvPr/>
            </p:nvGrpSpPr>
            <p:grpSpPr>
              <a:xfrm>
                <a:off x="2548576" y="1689599"/>
                <a:ext cx="523954" cy="524002"/>
                <a:chOff x="5549861" y="3817349"/>
                <a:chExt cx="345642" cy="345674"/>
              </a:xfrm>
              <a:solidFill>
                <a:srgbClr val="27263D"/>
              </a:solidFill>
            </p:grpSpPr>
            <p:sp>
              <p:nvSpPr>
                <p:cNvPr id="17" name="Google Shape;12712;p67">
                  <a:extLst>
                    <a:ext uri="{FF2B5EF4-FFF2-40B4-BE49-F238E27FC236}">
                      <a16:creationId xmlns:a16="http://schemas.microsoft.com/office/drawing/2014/main" id="{5981E6D1-E1EB-784B-DAF0-1ACA62BE15BD}"/>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2713;p67">
                  <a:extLst>
                    <a:ext uri="{FF2B5EF4-FFF2-40B4-BE49-F238E27FC236}">
                      <a16:creationId xmlns:a16="http://schemas.microsoft.com/office/drawing/2014/main" id="{BCD49BD7-9DB1-A7FC-E150-CF043A355F7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2714;p67">
                  <a:extLst>
                    <a:ext uri="{FF2B5EF4-FFF2-40B4-BE49-F238E27FC236}">
                      <a16:creationId xmlns:a16="http://schemas.microsoft.com/office/drawing/2014/main" id="{C8504BCB-383C-F8C8-7361-2EAF764DBC6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701;p31">
              <a:extLst>
                <a:ext uri="{FF2B5EF4-FFF2-40B4-BE49-F238E27FC236}">
                  <a16:creationId xmlns:a16="http://schemas.microsoft.com/office/drawing/2014/main" id="{5D4F0191-FE76-1FC6-D083-68C8988BC854}"/>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E79A293E-C9D9-B5D5-E527-819CD9923B39}"/>
              </a:ext>
            </a:extLst>
          </p:cNvPr>
          <p:cNvGrpSpPr/>
          <p:nvPr/>
        </p:nvGrpSpPr>
        <p:grpSpPr>
          <a:xfrm>
            <a:off x="-6932845" y="2320932"/>
            <a:ext cx="2822724" cy="283892"/>
            <a:chOff x="5472514" y="3332921"/>
            <a:chExt cx="2822724" cy="788705"/>
          </a:xfrm>
        </p:grpSpPr>
        <p:cxnSp>
          <p:nvCxnSpPr>
            <p:cNvPr id="21" name="Connecteur : en angle 20">
              <a:extLst>
                <a:ext uri="{FF2B5EF4-FFF2-40B4-BE49-F238E27FC236}">
                  <a16:creationId xmlns:a16="http://schemas.microsoft.com/office/drawing/2014/main" id="{50BB7EB8-4219-FA80-4A61-05410A82CD72}"/>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665CEC6D-5474-0385-60F0-6476C3B1D13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178BF31C-D154-13E7-7224-002BA64280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015" y="2153637"/>
            <a:ext cx="662104" cy="662104"/>
          </a:xfrm>
          <a:prstGeom prst="rect">
            <a:avLst/>
          </a:prstGeom>
        </p:spPr>
      </p:pic>
      <p:grpSp>
        <p:nvGrpSpPr>
          <p:cNvPr id="24" name="Groupe 23">
            <a:extLst>
              <a:ext uri="{FF2B5EF4-FFF2-40B4-BE49-F238E27FC236}">
                <a16:creationId xmlns:a16="http://schemas.microsoft.com/office/drawing/2014/main" id="{78E5406C-A66D-991E-7F39-940D4BBEC6A1}"/>
              </a:ext>
            </a:extLst>
          </p:cNvPr>
          <p:cNvGrpSpPr/>
          <p:nvPr/>
        </p:nvGrpSpPr>
        <p:grpSpPr>
          <a:xfrm>
            <a:off x="-4767009" y="2130629"/>
            <a:ext cx="656888" cy="656888"/>
            <a:chOff x="3669925" y="2078482"/>
            <a:chExt cx="761182" cy="761182"/>
          </a:xfrm>
        </p:grpSpPr>
        <p:sp>
          <p:nvSpPr>
            <p:cNvPr id="25" name="Google Shape;720;p33">
              <a:extLst>
                <a:ext uri="{FF2B5EF4-FFF2-40B4-BE49-F238E27FC236}">
                  <a16:creationId xmlns:a16="http://schemas.microsoft.com/office/drawing/2014/main" id="{9E5E3F91-F388-EE1D-55DD-88E14D99A22B}"/>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6" name="Picture 2" descr="Logo github - Icônes des médias sociaux gratuites">
              <a:extLst>
                <a:ext uri="{FF2B5EF4-FFF2-40B4-BE49-F238E27FC236}">
                  <a16:creationId xmlns:a16="http://schemas.microsoft.com/office/drawing/2014/main" id="{E4841F6C-B917-0397-95A6-1EB4F00E5CE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7" name="Modèle 3D 26">
                <a:extLst>
                  <a:ext uri="{FF2B5EF4-FFF2-40B4-BE49-F238E27FC236}">
                    <a16:creationId xmlns:a16="http://schemas.microsoft.com/office/drawing/2014/main" id="{01EEF1D9-1012-C448-BAE9-A13DFBC3ACBA}"/>
                  </a:ext>
                </a:extLst>
              </p:cNvPr>
              <p:cNvGraphicFramePr>
                <a:graphicFrameLocks noChangeAspect="1"/>
              </p:cNvGraphicFramePr>
              <p:nvPr>
                <p:extLst>
                  <p:ext uri="{D42A27DB-BD31-4B8C-83A1-F6EECF244321}">
                    <p14:modId xmlns:p14="http://schemas.microsoft.com/office/powerpoint/2010/main" val="1852113660"/>
                  </p:ext>
                </p:extLst>
              </p:nvPr>
            </p:nvGraphicFramePr>
            <p:xfrm rot="-240000">
              <a:off x="-6893997" y="2496591"/>
              <a:ext cx="2324802" cy="2263262"/>
            </p:xfrm>
            <a:graphic>
              <a:graphicData uri="http://schemas.microsoft.com/office/drawing/2017/model3d">
                <am3d:model3d r:embed="rId9">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10"/>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Modèle 3D 26">
                <a:extLst>
                  <a:ext uri="{FF2B5EF4-FFF2-40B4-BE49-F238E27FC236}">
                    <a16:creationId xmlns:a16="http://schemas.microsoft.com/office/drawing/2014/main" id="{01EEF1D9-1012-C448-BAE9-A13DFBC3ACBA}"/>
                  </a:ext>
                </a:extLst>
              </p:cNvPr>
              <p:cNvPicPr>
                <a:picLocks noGrp="1" noRot="1" noChangeAspect="1" noMove="1" noResize="1" noEditPoints="1" noAdjustHandles="1" noChangeArrowheads="1" noChangeShapeType="1" noCrop="1"/>
              </p:cNvPicPr>
              <p:nvPr/>
            </p:nvPicPr>
            <p:blipFill>
              <a:blip r:embed="rId10"/>
              <a:stretch>
                <a:fillRect/>
              </a:stretch>
            </p:blipFill>
            <p:spPr>
              <a:xfrm rot="-240000">
                <a:off x="-6893997" y="2496591"/>
                <a:ext cx="2324802" cy="2263262"/>
              </a:xfrm>
              <a:prstGeom prst="rect">
                <a:avLst/>
              </a:prstGeom>
            </p:spPr>
          </p:pic>
        </mc:Fallback>
      </mc:AlternateContent>
      <p:pic>
        <p:nvPicPr>
          <p:cNvPr id="30" name="Image 29">
            <a:extLst>
              <a:ext uri="{FF2B5EF4-FFF2-40B4-BE49-F238E27FC236}">
                <a16:creationId xmlns:a16="http://schemas.microsoft.com/office/drawing/2014/main" id="{3B275753-5ADB-59CF-8EE8-4416C38D9543}"/>
              </a:ext>
            </a:extLst>
          </p:cNvPr>
          <p:cNvPicPr>
            <a:picLocks noChangeAspect="1"/>
          </p:cNvPicPr>
          <p:nvPr/>
        </p:nvPicPr>
        <p:blipFill>
          <a:blip r:embed="rId11"/>
          <a:stretch>
            <a:fillRect/>
          </a:stretch>
        </p:blipFill>
        <p:spPr>
          <a:xfrm>
            <a:off x="-3736999" y="3278416"/>
            <a:ext cx="3563445" cy="1307344"/>
          </a:xfrm>
          <a:prstGeom prst="rect">
            <a:avLst/>
          </a:prstGeom>
        </p:spPr>
      </p:pic>
      <p:pic>
        <p:nvPicPr>
          <p:cNvPr id="31" name="Image 30">
            <a:extLst>
              <a:ext uri="{FF2B5EF4-FFF2-40B4-BE49-F238E27FC236}">
                <a16:creationId xmlns:a16="http://schemas.microsoft.com/office/drawing/2014/main" id="{5002CCD8-4037-D1F5-95EF-3B2E5F44AB13}"/>
              </a:ext>
            </a:extLst>
          </p:cNvPr>
          <p:cNvPicPr>
            <a:picLocks noChangeAspect="1"/>
          </p:cNvPicPr>
          <p:nvPr/>
        </p:nvPicPr>
        <p:blipFill>
          <a:blip r:embed="rId12"/>
          <a:srcRect l="25295" t="2123" r="25442" b="2123"/>
          <a:stretch/>
        </p:blipFill>
        <p:spPr>
          <a:xfrm>
            <a:off x="-2110536" y="1205770"/>
            <a:ext cx="1745620" cy="1756557"/>
          </a:xfrm>
          <a:prstGeom prst="rect">
            <a:avLst/>
          </a:prstGeom>
        </p:spPr>
      </p:pic>
      <p:sp>
        <p:nvSpPr>
          <p:cNvPr id="36" name="Google Shape;831;p38">
            <a:extLst>
              <a:ext uri="{FF2B5EF4-FFF2-40B4-BE49-F238E27FC236}">
                <a16:creationId xmlns:a16="http://schemas.microsoft.com/office/drawing/2014/main" id="{DA000125-512B-179D-7112-65785C14BA9C}"/>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17F7F91E-476F-C444-463B-4F01712AA364}"/>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F37E6CE4-8B34-D67F-C325-9AAEC16FE56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61F238A3-6931-650F-CA61-EFBA5A3CD09F}"/>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47F4D3C8-454A-502F-381C-FE14CEF34798}"/>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F479C7D9-6233-4817-0574-4105F04ABE19}"/>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810E9F45-BD72-84E4-A4A2-81F2DD302EF1}"/>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C5B6935D-3997-00F6-7281-14F09CD15535}"/>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0D52A900-CF0F-40B7-C029-686A96F2C085}"/>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A2A6001A-6728-FFE0-98B8-EC7C87C5B869}"/>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278ACD91-CEA3-2DC9-198F-DAF34A4F038E}"/>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C46B6DBC-1FCD-FE3E-FB78-87FBA86201E3}"/>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F927F55C-1DDC-9026-8290-E89DB7EFF1D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94" name="Google Shape;838;p38">
            <a:extLst>
              <a:ext uri="{FF2B5EF4-FFF2-40B4-BE49-F238E27FC236}">
                <a16:creationId xmlns:a16="http://schemas.microsoft.com/office/drawing/2014/main" id="{C20FA9A8-9C1A-7EB1-5DBA-85661E1BAA6E}"/>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C8B21EF7-37FC-1098-7A90-3287AB59F1B6}"/>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DF4E1541-F4F7-31FC-68EF-39C04DF6C22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062905F2-8404-9A21-8E9D-73AE03058A26}"/>
              </a:ext>
            </a:extLst>
          </p:cNvPr>
          <p:cNvPicPr>
            <a:picLocks noChangeAspect="1"/>
          </p:cNvPicPr>
          <p:nvPr/>
        </p:nvPicPr>
        <p:blipFill>
          <a:blip r:embed="rId15"/>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B419004B-BB85-538A-6339-9ED091A4500E}"/>
              </a:ext>
            </a:extLst>
          </p:cNvPr>
          <p:cNvPicPr>
            <a:picLocks noChangeAspect="1"/>
          </p:cNvPicPr>
          <p:nvPr/>
        </p:nvPicPr>
        <p:blipFill>
          <a:blip r:embed="rId16"/>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81DCC38C-D19D-9337-743D-8D10C35744E2}"/>
              </a:ext>
            </a:extLst>
          </p:cNvPr>
          <p:cNvPicPr>
            <a:picLocks noChangeAspect="1"/>
          </p:cNvPicPr>
          <p:nvPr/>
        </p:nvPicPr>
        <p:blipFill>
          <a:blip r:embed="rId17"/>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4F2EA2D7-799D-7C50-1A03-D908BD95550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46680" y="3588049"/>
            <a:ext cx="420155" cy="420155"/>
          </a:xfrm>
          <a:prstGeom prst="rect">
            <a:avLst/>
          </a:prstGeom>
        </p:spPr>
      </p:pic>
    </p:spTree>
    <p:extLst>
      <p:ext uri="{BB962C8B-B14F-4D97-AF65-F5344CB8AC3E}">
        <p14:creationId xmlns:p14="http://schemas.microsoft.com/office/powerpoint/2010/main" val="15471604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8649B6B-8569-1B1B-3CE4-315CE4FCA6E4}"/>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5988FF-458E-7EB6-472A-0FE80E7585B2}"/>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B65BD4A4-6D3C-BB1C-227C-08279E5FDA2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3EBC43E-00AC-E2F1-701C-A8CCB5328F05}"/>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29CB6DEB-F881-A643-49AF-40268E009AB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6A020DC9-73B8-EE27-919A-67FF755B3D0B}"/>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C4A3F307-7D4F-3F48-9C1D-8FA113020929}"/>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191EC990-4169-03A0-A483-710DEAF5BC4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D32A92E6-5E8D-2FF2-FAF6-F2E52D1B99D0}"/>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9A6545B-C797-00DA-6269-340F86FCB2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FABB22AA-6E47-63D6-E9EC-6B297016FB8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D4A7E26E-515E-8935-C6DC-BAE5D2579AE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745E914-1960-7100-DAF9-9CB54010008B}"/>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36D796E8-A03F-36FF-26E4-A7F0ACFE9BCA}"/>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2685846A-F7E0-E828-710C-3772A98BDE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4D38D377-F5C8-CEFB-796A-D8CA4B171D4B}"/>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2CEBC2CF-9125-C84D-A049-724249E0E58D}"/>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2A6CE268-DDB8-7DFA-1125-735460973FF5}"/>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E196696-54B0-784B-3694-A58DBC377A8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59719BBB-A006-AD76-7B3F-92D27CA8964B}"/>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F0CB4BAD-FEC7-642E-486D-5A4647F5FEBB}"/>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4603A60-5521-C294-8AA2-FCFC3EB4CCFD}"/>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F3CD67F4-9D2B-26FD-6819-717473A222A0}"/>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E5005CAD-CB15-0C9B-DAC3-A74B8A9DB3F3}"/>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60EB9ED9-D501-0106-AD30-E56E37C3E7F4}"/>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9818E3F-4CD5-23BA-A862-D24293383497}"/>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EB69DF05-CE2B-7A27-16E6-EDD002D2E409}"/>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E5EEE7F9-F4AA-765A-0804-088F7017CF6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326EC388-B298-AAFC-E682-03FEE4D73522}"/>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8B0EDAB7-33D1-E241-82A5-AA69612583E0}"/>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141475A-6C42-0768-A21A-7BF21E6D9EA9}"/>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55B698D4-29A7-D7DD-80EF-DAC4362494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8907ED94-EE2F-1C1D-E99B-4845A9118BC3}"/>
              </a:ext>
            </a:extLst>
          </p:cNvPr>
          <p:cNvPicPr>
            <a:picLocks noChangeAspect="1"/>
          </p:cNvPicPr>
          <p:nvPr/>
        </p:nvPicPr>
        <p:blipFill>
          <a:blip r:embed="rId7"/>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299BA949-8362-5576-79B8-814A8947ADE4}"/>
              </a:ext>
            </a:extLst>
          </p:cNvPr>
          <p:cNvPicPr>
            <a:picLocks noChangeAspect="1"/>
          </p:cNvPicPr>
          <p:nvPr/>
        </p:nvPicPr>
        <p:blipFill>
          <a:blip r:embed="rId8"/>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A51D8BFB-CD39-3D25-0318-400ECD8973DF}"/>
              </a:ext>
            </a:extLst>
          </p:cNvPr>
          <p:cNvPicPr>
            <a:picLocks noChangeAspect="1"/>
          </p:cNvPicPr>
          <p:nvPr/>
        </p:nvPicPr>
        <p:blipFill>
          <a:blip r:embed="rId9"/>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CC285E79-056D-D2A6-216E-FC9BE65950F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8281A87F-784C-4112-5F84-D97E789CCF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3CF9C80F-9D62-7F37-9831-FF65C3923C84}"/>
              </a:ext>
            </a:extLst>
          </p:cNvPr>
          <p:cNvSpPr txBox="1">
            <a:spLocks/>
          </p:cNvSpPr>
          <p:nvPr/>
        </p:nvSpPr>
        <p:spPr>
          <a:xfrm>
            <a:off x="3747311"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42" name="Graphique 41" descr="Flèche vers la droite avec un remplissage uni">
            <a:extLst>
              <a:ext uri="{FF2B5EF4-FFF2-40B4-BE49-F238E27FC236}">
                <a16:creationId xmlns:a16="http://schemas.microsoft.com/office/drawing/2014/main" id="{562EAD1C-7C34-91DA-41F7-38798CB87E7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61CABAAF-A361-C26B-A56D-2612282C16C7}"/>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4F44194D-7C38-F575-EAD6-362BC5D8660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9E5BAEC3-8D21-4BD6-14BD-113DDF12CE79}"/>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15241E69-73A5-5270-399E-A1F5A5CD40B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79995E56-EA51-05EE-E5DC-95A8939F11C2}"/>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2AF3942E-E5D9-BC06-F8C5-BC753496CE9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1B4767AE-A4FE-C6F9-182E-D1E51ACC0AA1}"/>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F1DB6190-AE43-CFB2-C723-87CB7E5C26B4}"/>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0B15699E-15D3-4066-5CCE-EA163E77F79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92F3B830-92F4-FE9B-3F39-2E6D6B684161}"/>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Tree>
    <p:extLst>
      <p:ext uri="{BB962C8B-B14F-4D97-AF65-F5344CB8AC3E}">
        <p14:creationId xmlns:p14="http://schemas.microsoft.com/office/powerpoint/2010/main" val="3852348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201EB8DD-751E-74DD-2A7D-1DB2969BDDD2}"/>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606EE8E-0962-35C2-E357-0684A0DD0506}"/>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6C314B0D-08D9-AB5A-201F-F7CD2063E357}"/>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ECF864A6-FD52-255C-2191-1ADF9319435C}"/>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857681CE-2D0E-9FBB-FDE1-A37AEDA20C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04DEA20-82A1-BB59-73E4-2EE968674A0E}"/>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973AA78C-5563-BC19-E01C-7F06BB8DCE40}"/>
              </a:ext>
            </a:extLst>
          </p:cNvPr>
          <p:cNvGrpSpPr/>
          <p:nvPr/>
        </p:nvGrpSpPr>
        <p:grpSpPr>
          <a:xfrm>
            <a:off x="4647802" y="-1709835"/>
            <a:ext cx="2022938" cy="650638"/>
            <a:chOff x="4698602" y="-780246"/>
            <a:chExt cx="2022938" cy="650638"/>
          </a:xfrm>
        </p:grpSpPr>
        <p:grpSp>
          <p:nvGrpSpPr>
            <p:cNvPr id="8" name="Groupe 7">
              <a:extLst>
                <a:ext uri="{FF2B5EF4-FFF2-40B4-BE49-F238E27FC236}">
                  <a16:creationId xmlns:a16="http://schemas.microsoft.com/office/drawing/2014/main" id="{B00916FD-D8FC-0E2F-79C6-3881D9EFB58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753A7F13-44C2-FA0F-7458-AFED652A4A44}"/>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A997BE1-5BFB-B344-2EBC-82100ACD4A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3B851180-747A-F602-2CD8-6EE80CBB1D79}"/>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5803F987-55B1-BED2-75A0-A6717CC6D77A}"/>
              </a:ext>
            </a:extLst>
          </p:cNvPr>
          <p:cNvGrpSpPr/>
          <p:nvPr/>
        </p:nvGrpSpPr>
        <p:grpSpPr>
          <a:xfrm>
            <a:off x="4690653" y="351032"/>
            <a:ext cx="2002132" cy="664612"/>
            <a:chOff x="4690653" y="-1485278"/>
            <a:chExt cx="2002132" cy="664612"/>
          </a:xfrm>
        </p:grpSpPr>
        <p:grpSp>
          <p:nvGrpSpPr>
            <p:cNvPr id="9" name="Groupe 8">
              <a:extLst>
                <a:ext uri="{FF2B5EF4-FFF2-40B4-BE49-F238E27FC236}">
                  <a16:creationId xmlns:a16="http://schemas.microsoft.com/office/drawing/2014/main" id="{35903D4E-F419-9AC9-1E26-0B84AFA8296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1B49D4F1-22C5-8E6B-6D80-AC3A5ABA03CB}"/>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 name="Graphique 3">
                <a:extLst>
                  <a:ext uri="{FF2B5EF4-FFF2-40B4-BE49-F238E27FC236}">
                    <a16:creationId xmlns:a16="http://schemas.microsoft.com/office/drawing/2014/main" id="{757BDE65-87EA-2386-58A9-781776082F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5939" y="-1389521"/>
                <a:ext cx="340418" cy="498468"/>
              </a:xfrm>
              <a:prstGeom prst="rect">
                <a:avLst/>
              </a:prstGeom>
            </p:spPr>
          </p:pic>
        </p:grpSp>
        <p:sp>
          <p:nvSpPr>
            <p:cNvPr id="7" name="Google Shape;748;p34">
              <a:extLst>
                <a:ext uri="{FF2B5EF4-FFF2-40B4-BE49-F238E27FC236}">
                  <a16:creationId xmlns:a16="http://schemas.microsoft.com/office/drawing/2014/main" id="{6871BB47-EF40-0D14-DA16-6E2B03DF970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12" name="Google Shape;831;p38">
            <a:extLst>
              <a:ext uri="{FF2B5EF4-FFF2-40B4-BE49-F238E27FC236}">
                <a16:creationId xmlns:a16="http://schemas.microsoft.com/office/drawing/2014/main" id="{75D9E5A8-4D6A-5297-B349-8C7E068AE4F9}"/>
              </a:ext>
            </a:extLst>
          </p:cNvPr>
          <p:cNvSpPr txBox="1">
            <a:spLocks/>
          </p:cNvSpPr>
          <p:nvPr/>
        </p:nvSpPr>
        <p:spPr>
          <a:xfrm>
            <a:off x="-5022702"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13" name="Google Shape;832;p38">
            <a:extLst>
              <a:ext uri="{FF2B5EF4-FFF2-40B4-BE49-F238E27FC236}">
                <a16:creationId xmlns:a16="http://schemas.microsoft.com/office/drawing/2014/main" id="{421882EA-1560-9E20-7915-6D98CF2E1999}"/>
              </a:ext>
            </a:extLst>
          </p:cNvPr>
          <p:cNvSpPr txBox="1">
            <a:spLocks/>
          </p:cNvSpPr>
          <p:nvPr/>
        </p:nvSpPr>
        <p:spPr>
          <a:xfrm>
            <a:off x="-5022728"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14" name="Google Shape;833;p38">
            <a:extLst>
              <a:ext uri="{FF2B5EF4-FFF2-40B4-BE49-F238E27FC236}">
                <a16:creationId xmlns:a16="http://schemas.microsoft.com/office/drawing/2014/main" id="{1C5F263E-124B-FA12-2C96-2A510DB3A0F6}"/>
              </a:ext>
            </a:extLst>
          </p:cNvPr>
          <p:cNvSpPr txBox="1">
            <a:spLocks/>
          </p:cNvSpPr>
          <p:nvPr/>
        </p:nvSpPr>
        <p:spPr>
          <a:xfrm>
            <a:off x="-5022703"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15" name="Google Shape;834;p38">
            <a:extLst>
              <a:ext uri="{FF2B5EF4-FFF2-40B4-BE49-F238E27FC236}">
                <a16:creationId xmlns:a16="http://schemas.microsoft.com/office/drawing/2014/main" id="{4F088F09-2A61-C4E3-FD6A-4900E4D6670F}"/>
              </a:ext>
            </a:extLst>
          </p:cNvPr>
          <p:cNvSpPr txBox="1">
            <a:spLocks/>
          </p:cNvSpPr>
          <p:nvPr/>
        </p:nvSpPr>
        <p:spPr>
          <a:xfrm>
            <a:off x="-5022714"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16" name="Google Shape;835;p38">
            <a:extLst>
              <a:ext uri="{FF2B5EF4-FFF2-40B4-BE49-F238E27FC236}">
                <a16:creationId xmlns:a16="http://schemas.microsoft.com/office/drawing/2014/main" id="{FB9A522D-4548-29E3-E6D9-9F96A92021B9}"/>
              </a:ext>
            </a:extLst>
          </p:cNvPr>
          <p:cNvSpPr/>
          <p:nvPr/>
        </p:nvSpPr>
        <p:spPr>
          <a:xfrm>
            <a:off x="-5779607"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38">
            <a:extLst>
              <a:ext uri="{FF2B5EF4-FFF2-40B4-BE49-F238E27FC236}">
                <a16:creationId xmlns:a16="http://schemas.microsoft.com/office/drawing/2014/main" id="{D4EF08A0-D5A7-D822-D7AB-D952746D9078}"/>
              </a:ext>
            </a:extLst>
          </p:cNvPr>
          <p:cNvSpPr/>
          <p:nvPr/>
        </p:nvSpPr>
        <p:spPr>
          <a:xfrm>
            <a:off x="-5779607"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38">
            <a:extLst>
              <a:ext uri="{FF2B5EF4-FFF2-40B4-BE49-F238E27FC236}">
                <a16:creationId xmlns:a16="http://schemas.microsoft.com/office/drawing/2014/main" id="{BB5A4D92-10DA-D54B-7BD0-75C940DFB1FC}"/>
              </a:ext>
            </a:extLst>
          </p:cNvPr>
          <p:cNvSpPr/>
          <p:nvPr/>
        </p:nvSpPr>
        <p:spPr>
          <a:xfrm>
            <a:off x="-5779607"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38">
            <a:extLst>
              <a:ext uri="{FF2B5EF4-FFF2-40B4-BE49-F238E27FC236}">
                <a16:creationId xmlns:a16="http://schemas.microsoft.com/office/drawing/2014/main" id="{9D6465F2-E58F-19A0-8F48-5AC407155A45}"/>
              </a:ext>
            </a:extLst>
          </p:cNvPr>
          <p:cNvSpPr/>
          <p:nvPr/>
        </p:nvSpPr>
        <p:spPr>
          <a:xfrm>
            <a:off x="-5779607"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0;p38">
            <a:extLst>
              <a:ext uri="{FF2B5EF4-FFF2-40B4-BE49-F238E27FC236}">
                <a16:creationId xmlns:a16="http://schemas.microsoft.com/office/drawing/2014/main" id="{78838577-80ED-57C2-AE87-2D09C2A99FBF}"/>
              </a:ext>
            </a:extLst>
          </p:cNvPr>
          <p:cNvSpPr txBox="1">
            <a:spLocks/>
          </p:cNvSpPr>
          <p:nvPr/>
        </p:nvSpPr>
        <p:spPr>
          <a:xfrm>
            <a:off x="-5022728"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21" name="Google Shape;841;p38">
            <a:extLst>
              <a:ext uri="{FF2B5EF4-FFF2-40B4-BE49-F238E27FC236}">
                <a16:creationId xmlns:a16="http://schemas.microsoft.com/office/drawing/2014/main" id="{BFED04C4-CC02-1CFE-1208-DA514CD9382D}"/>
              </a:ext>
            </a:extLst>
          </p:cNvPr>
          <p:cNvSpPr txBox="1">
            <a:spLocks/>
          </p:cNvSpPr>
          <p:nvPr/>
        </p:nvSpPr>
        <p:spPr>
          <a:xfrm>
            <a:off x="-5022729"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22" name="Google Shape;842;p38">
            <a:extLst>
              <a:ext uri="{FF2B5EF4-FFF2-40B4-BE49-F238E27FC236}">
                <a16:creationId xmlns:a16="http://schemas.microsoft.com/office/drawing/2014/main" id="{DB14488D-7F92-2DB5-408B-FFCA829FBB2E}"/>
              </a:ext>
            </a:extLst>
          </p:cNvPr>
          <p:cNvSpPr txBox="1">
            <a:spLocks/>
          </p:cNvSpPr>
          <p:nvPr/>
        </p:nvSpPr>
        <p:spPr>
          <a:xfrm>
            <a:off x="-5022728"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23" name="Google Shape;843;p38">
            <a:extLst>
              <a:ext uri="{FF2B5EF4-FFF2-40B4-BE49-F238E27FC236}">
                <a16:creationId xmlns:a16="http://schemas.microsoft.com/office/drawing/2014/main" id="{E3EC211A-98BE-EB62-2E0C-5120F2D414A2}"/>
              </a:ext>
            </a:extLst>
          </p:cNvPr>
          <p:cNvSpPr txBox="1">
            <a:spLocks/>
          </p:cNvSpPr>
          <p:nvPr/>
        </p:nvSpPr>
        <p:spPr>
          <a:xfrm>
            <a:off x="-5022704"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24" name="Google Shape;831;p38">
            <a:extLst>
              <a:ext uri="{FF2B5EF4-FFF2-40B4-BE49-F238E27FC236}">
                <a16:creationId xmlns:a16="http://schemas.microsoft.com/office/drawing/2014/main" id="{DAA6C52E-5522-77E3-F8D6-D105E0DAD287}"/>
              </a:ext>
            </a:extLst>
          </p:cNvPr>
          <p:cNvSpPr txBox="1">
            <a:spLocks/>
          </p:cNvSpPr>
          <p:nvPr/>
        </p:nvSpPr>
        <p:spPr>
          <a:xfrm>
            <a:off x="-5022702"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25" name="Google Shape;838;p38">
            <a:extLst>
              <a:ext uri="{FF2B5EF4-FFF2-40B4-BE49-F238E27FC236}">
                <a16:creationId xmlns:a16="http://schemas.microsoft.com/office/drawing/2014/main" id="{3D616648-8231-5B04-CDDE-7F0107B91684}"/>
              </a:ext>
            </a:extLst>
          </p:cNvPr>
          <p:cNvSpPr/>
          <p:nvPr/>
        </p:nvSpPr>
        <p:spPr>
          <a:xfrm>
            <a:off x="-5779607"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0;p38">
            <a:extLst>
              <a:ext uri="{FF2B5EF4-FFF2-40B4-BE49-F238E27FC236}">
                <a16:creationId xmlns:a16="http://schemas.microsoft.com/office/drawing/2014/main" id="{720D5B9E-C35C-2EBD-ED2B-C252974BE20C}"/>
              </a:ext>
            </a:extLst>
          </p:cNvPr>
          <p:cNvSpPr txBox="1">
            <a:spLocks/>
          </p:cNvSpPr>
          <p:nvPr/>
        </p:nvSpPr>
        <p:spPr>
          <a:xfrm>
            <a:off x="-5022728"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27" name="Graphique 26">
            <a:extLst>
              <a:ext uri="{FF2B5EF4-FFF2-40B4-BE49-F238E27FC236}">
                <a16:creationId xmlns:a16="http://schemas.microsoft.com/office/drawing/2014/main" id="{5FA30CAC-4FB9-70D7-2036-281E1ECA4D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4856" y="1305574"/>
            <a:ext cx="392228" cy="455556"/>
          </a:xfrm>
          <a:prstGeom prst="rect">
            <a:avLst/>
          </a:prstGeom>
        </p:spPr>
      </p:pic>
      <p:pic>
        <p:nvPicPr>
          <p:cNvPr id="30" name="Image 29">
            <a:extLst>
              <a:ext uri="{FF2B5EF4-FFF2-40B4-BE49-F238E27FC236}">
                <a16:creationId xmlns:a16="http://schemas.microsoft.com/office/drawing/2014/main" id="{01ED0FBD-40CC-1571-8E71-5836566FF709}"/>
              </a:ext>
            </a:extLst>
          </p:cNvPr>
          <p:cNvPicPr>
            <a:picLocks noChangeAspect="1"/>
          </p:cNvPicPr>
          <p:nvPr/>
        </p:nvPicPr>
        <p:blipFill>
          <a:blip r:embed="rId7"/>
          <a:stretch>
            <a:fillRect/>
          </a:stretch>
        </p:blipFill>
        <p:spPr>
          <a:xfrm>
            <a:off x="-5689787" y="4279764"/>
            <a:ext cx="471010" cy="471008"/>
          </a:xfrm>
          <a:prstGeom prst="rect">
            <a:avLst/>
          </a:prstGeom>
        </p:spPr>
      </p:pic>
      <p:pic>
        <p:nvPicPr>
          <p:cNvPr id="31" name="Image 30">
            <a:extLst>
              <a:ext uri="{FF2B5EF4-FFF2-40B4-BE49-F238E27FC236}">
                <a16:creationId xmlns:a16="http://schemas.microsoft.com/office/drawing/2014/main" id="{6F170412-79F9-4592-6AD2-CB770C4FA0E9}"/>
              </a:ext>
            </a:extLst>
          </p:cNvPr>
          <p:cNvPicPr>
            <a:picLocks noChangeAspect="1"/>
          </p:cNvPicPr>
          <p:nvPr/>
        </p:nvPicPr>
        <p:blipFill>
          <a:blip r:embed="rId8"/>
          <a:stretch>
            <a:fillRect/>
          </a:stretch>
        </p:blipFill>
        <p:spPr>
          <a:xfrm>
            <a:off x="-5672945" y="2072618"/>
            <a:ext cx="446346" cy="446346"/>
          </a:xfrm>
          <a:prstGeom prst="rect">
            <a:avLst/>
          </a:prstGeom>
        </p:spPr>
      </p:pic>
      <p:pic>
        <p:nvPicPr>
          <p:cNvPr id="32" name="Image 31">
            <a:extLst>
              <a:ext uri="{FF2B5EF4-FFF2-40B4-BE49-F238E27FC236}">
                <a16:creationId xmlns:a16="http://schemas.microsoft.com/office/drawing/2014/main" id="{B00A5CE3-10F1-F5AC-886F-3548F0999A23}"/>
              </a:ext>
            </a:extLst>
          </p:cNvPr>
          <p:cNvPicPr>
            <a:picLocks noChangeAspect="1"/>
          </p:cNvPicPr>
          <p:nvPr/>
        </p:nvPicPr>
        <p:blipFill>
          <a:blip r:embed="rId9"/>
          <a:stretch>
            <a:fillRect/>
          </a:stretch>
        </p:blipFill>
        <p:spPr>
          <a:xfrm>
            <a:off x="-5667024" y="2825950"/>
            <a:ext cx="434504" cy="434504"/>
          </a:xfrm>
          <a:prstGeom prst="rect">
            <a:avLst/>
          </a:prstGeom>
        </p:spPr>
      </p:pic>
      <p:pic>
        <p:nvPicPr>
          <p:cNvPr id="34" name="Graphique 33">
            <a:extLst>
              <a:ext uri="{FF2B5EF4-FFF2-40B4-BE49-F238E27FC236}">
                <a16:creationId xmlns:a16="http://schemas.microsoft.com/office/drawing/2014/main" id="{B551866E-01D0-1D67-7337-BDC866A3AC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52973" y="3588049"/>
            <a:ext cx="420155" cy="420155"/>
          </a:xfrm>
          <a:prstGeom prst="rect">
            <a:avLst/>
          </a:prstGeom>
        </p:spPr>
      </p:pic>
      <p:pic>
        <p:nvPicPr>
          <p:cNvPr id="35" name="Graphique 34" descr="Flèche vers la droite avec un remplissage uni">
            <a:extLst>
              <a:ext uri="{FF2B5EF4-FFF2-40B4-BE49-F238E27FC236}">
                <a16:creationId xmlns:a16="http://schemas.microsoft.com/office/drawing/2014/main" id="{6B804218-A8BD-D5B3-8113-886A30C9C67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193326"/>
            <a:ext cx="662104" cy="662104"/>
          </a:xfrm>
          <a:prstGeom prst="rect">
            <a:avLst/>
          </a:prstGeom>
        </p:spPr>
      </p:pic>
      <p:sp>
        <p:nvSpPr>
          <p:cNvPr id="36" name="Google Shape;834;p38">
            <a:extLst>
              <a:ext uri="{FF2B5EF4-FFF2-40B4-BE49-F238E27FC236}">
                <a16:creationId xmlns:a16="http://schemas.microsoft.com/office/drawing/2014/main" id="{C00D4745-7B1B-5719-7B21-84CADFA7D919}"/>
              </a:ext>
            </a:extLst>
          </p:cNvPr>
          <p:cNvSpPr txBox="1">
            <a:spLocks/>
          </p:cNvSpPr>
          <p:nvPr/>
        </p:nvSpPr>
        <p:spPr>
          <a:xfrm>
            <a:off x="-2752342"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38" name="Graphique 37" descr="Flèche vers la droite avec un remplissage uni">
            <a:extLst>
              <a:ext uri="{FF2B5EF4-FFF2-40B4-BE49-F238E27FC236}">
                <a16:creationId xmlns:a16="http://schemas.microsoft.com/office/drawing/2014/main" id="{AA4EADC8-FA43-1090-A5FA-EAC078A9B28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04361" y="2081229"/>
            <a:ext cx="662104" cy="662104"/>
          </a:xfrm>
          <a:prstGeom prst="rect">
            <a:avLst/>
          </a:prstGeom>
        </p:spPr>
      </p:pic>
      <p:sp>
        <p:nvSpPr>
          <p:cNvPr id="39" name="Google Shape;834;p38">
            <a:extLst>
              <a:ext uri="{FF2B5EF4-FFF2-40B4-BE49-F238E27FC236}">
                <a16:creationId xmlns:a16="http://schemas.microsoft.com/office/drawing/2014/main" id="{1F5D16BE-E392-73E7-119A-FAD4CA52F7EE}"/>
              </a:ext>
            </a:extLst>
          </p:cNvPr>
          <p:cNvSpPr txBox="1">
            <a:spLocks/>
          </p:cNvSpPr>
          <p:nvPr/>
        </p:nvSpPr>
        <p:spPr>
          <a:xfrm>
            <a:off x="-2752343"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0" name="Graphique 39" descr="Flèche vers la droite avec un remplissage uni">
            <a:extLst>
              <a:ext uri="{FF2B5EF4-FFF2-40B4-BE49-F238E27FC236}">
                <a16:creationId xmlns:a16="http://schemas.microsoft.com/office/drawing/2014/main" id="{16C13917-660D-ABCD-32BF-B1ED66CA41A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26813" y="3333559"/>
            <a:ext cx="662104" cy="662104"/>
          </a:xfrm>
          <a:prstGeom prst="rect">
            <a:avLst/>
          </a:prstGeom>
        </p:spPr>
      </p:pic>
      <p:pic>
        <p:nvPicPr>
          <p:cNvPr id="42" name="Graphique 41" descr="Flèche vers la droite avec un remplissage uni">
            <a:extLst>
              <a:ext uri="{FF2B5EF4-FFF2-40B4-BE49-F238E27FC236}">
                <a16:creationId xmlns:a16="http://schemas.microsoft.com/office/drawing/2014/main" id="{ADA8AC86-8B88-36C1-054A-933C10132D3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819273"/>
            <a:ext cx="662104" cy="662104"/>
          </a:xfrm>
          <a:prstGeom prst="rect">
            <a:avLst/>
          </a:prstGeom>
        </p:spPr>
      </p:pic>
      <p:sp>
        <p:nvSpPr>
          <p:cNvPr id="43" name="Google Shape;834;p38">
            <a:extLst>
              <a:ext uri="{FF2B5EF4-FFF2-40B4-BE49-F238E27FC236}">
                <a16:creationId xmlns:a16="http://schemas.microsoft.com/office/drawing/2014/main" id="{69FFEE2E-B589-A6D0-46E8-AD9EF406C416}"/>
              </a:ext>
            </a:extLst>
          </p:cNvPr>
          <p:cNvSpPr txBox="1">
            <a:spLocks/>
          </p:cNvSpPr>
          <p:nvPr/>
        </p:nvSpPr>
        <p:spPr>
          <a:xfrm>
            <a:off x="-2752343"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44" name="Graphique 43" descr="Flèche vers la droite avec un remplissage uni">
            <a:extLst>
              <a:ext uri="{FF2B5EF4-FFF2-40B4-BE49-F238E27FC236}">
                <a16:creationId xmlns:a16="http://schemas.microsoft.com/office/drawing/2014/main" id="{2EF7771D-34ED-0523-DB5E-D6C233B0A12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17258" y="3603313"/>
            <a:ext cx="662104" cy="662104"/>
          </a:xfrm>
          <a:prstGeom prst="rect">
            <a:avLst/>
          </a:prstGeom>
        </p:spPr>
      </p:pic>
      <p:sp>
        <p:nvSpPr>
          <p:cNvPr id="45" name="Google Shape;834;p38">
            <a:extLst>
              <a:ext uri="{FF2B5EF4-FFF2-40B4-BE49-F238E27FC236}">
                <a16:creationId xmlns:a16="http://schemas.microsoft.com/office/drawing/2014/main" id="{3F34783A-313A-5ED0-D22D-D2755EED88D7}"/>
              </a:ext>
            </a:extLst>
          </p:cNvPr>
          <p:cNvSpPr txBox="1">
            <a:spLocks/>
          </p:cNvSpPr>
          <p:nvPr/>
        </p:nvSpPr>
        <p:spPr>
          <a:xfrm>
            <a:off x="-2765240"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6" name="Graphique 45" descr="Flèche vers la droite avec un remplissage uni">
            <a:extLst>
              <a:ext uri="{FF2B5EF4-FFF2-40B4-BE49-F238E27FC236}">
                <a16:creationId xmlns:a16="http://schemas.microsoft.com/office/drawing/2014/main" id="{B84FB1B0-2161-33D2-DA20-A0AE92048AC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49883" y="4212974"/>
            <a:ext cx="662104" cy="662104"/>
          </a:xfrm>
          <a:prstGeom prst="rect">
            <a:avLst/>
          </a:prstGeom>
        </p:spPr>
      </p:pic>
      <p:sp>
        <p:nvSpPr>
          <p:cNvPr id="47" name="Google Shape;834;p38">
            <a:extLst>
              <a:ext uri="{FF2B5EF4-FFF2-40B4-BE49-F238E27FC236}">
                <a16:creationId xmlns:a16="http://schemas.microsoft.com/office/drawing/2014/main" id="{1C851BF5-FDB3-A3B5-AF4A-CC6728170561}"/>
              </a:ext>
            </a:extLst>
          </p:cNvPr>
          <p:cNvSpPr txBox="1">
            <a:spLocks/>
          </p:cNvSpPr>
          <p:nvPr/>
        </p:nvSpPr>
        <p:spPr>
          <a:xfrm>
            <a:off x="-3397865"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48" name="Google Shape;834;p38">
            <a:extLst>
              <a:ext uri="{FF2B5EF4-FFF2-40B4-BE49-F238E27FC236}">
                <a16:creationId xmlns:a16="http://schemas.microsoft.com/office/drawing/2014/main" id="{4D0C5EC4-E2A4-15DF-FF54-3837A06E816C}"/>
              </a:ext>
            </a:extLst>
          </p:cNvPr>
          <p:cNvSpPr txBox="1">
            <a:spLocks/>
          </p:cNvSpPr>
          <p:nvPr/>
        </p:nvSpPr>
        <p:spPr>
          <a:xfrm>
            <a:off x="-2805392"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grpSp>
        <p:nvGrpSpPr>
          <p:cNvPr id="52" name="Groupe 51">
            <a:extLst>
              <a:ext uri="{FF2B5EF4-FFF2-40B4-BE49-F238E27FC236}">
                <a16:creationId xmlns:a16="http://schemas.microsoft.com/office/drawing/2014/main" id="{CD5BECB4-F631-636A-DE49-49C055C6D086}"/>
              </a:ext>
            </a:extLst>
          </p:cNvPr>
          <p:cNvGrpSpPr/>
          <p:nvPr/>
        </p:nvGrpSpPr>
        <p:grpSpPr>
          <a:xfrm>
            <a:off x="507451" y="1305574"/>
            <a:ext cx="664612" cy="664612"/>
            <a:chOff x="1869098" y="1715561"/>
            <a:chExt cx="664612" cy="664612"/>
          </a:xfrm>
        </p:grpSpPr>
        <p:sp>
          <p:nvSpPr>
            <p:cNvPr id="51" name="Google Shape;754;p34">
              <a:extLst>
                <a:ext uri="{FF2B5EF4-FFF2-40B4-BE49-F238E27FC236}">
                  <a16:creationId xmlns:a16="http://schemas.microsoft.com/office/drawing/2014/main" id="{5DD9210D-D9B1-2166-A233-B260C3C7D735}"/>
                </a:ext>
              </a:extLst>
            </p:cNvPr>
            <p:cNvSpPr/>
            <p:nvPr/>
          </p:nvSpPr>
          <p:spPr>
            <a:xfrm>
              <a:off x="1869098" y="1715561"/>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0" name="Image 49">
              <a:extLst>
                <a:ext uri="{FF2B5EF4-FFF2-40B4-BE49-F238E27FC236}">
                  <a16:creationId xmlns:a16="http://schemas.microsoft.com/office/drawing/2014/main" id="{93AFC4F1-C3DE-0397-5DB8-8C434678B8BE}"/>
                </a:ext>
              </a:extLst>
            </p:cNvPr>
            <p:cNvPicPr>
              <a:picLocks noChangeAspect="1"/>
            </p:cNvPicPr>
            <p:nvPr/>
          </p:nvPicPr>
          <p:blipFill>
            <a:blip r:embed="rId16"/>
            <a:stretch>
              <a:fillRect/>
            </a:stretch>
          </p:blipFill>
          <p:spPr>
            <a:xfrm>
              <a:off x="1967952" y="1809820"/>
              <a:ext cx="466418" cy="466418"/>
            </a:xfrm>
            <a:prstGeom prst="rect">
              <a:avLst/>
            </a:prstGeom>
          </p:spPr>
        </p:pic>
      </p:grpSp>
      <p:pic>
        <p:nvPicPr>
          <p:cNvPr id="53" name="Graphique 52" descr="Flèche vers la droite avec un remplissage uni">
            <a:extLst>
              <a:ext uri="{FF2B5EF4-FFF2-40B4-BE49-F238E27FC236}">
                <a16:creationId xmlns:a16="http://schemas.microsoft.com/office/drawing/2014/main" id="{866AEED8-841A-BD16-FF20-32AAA1D9CDA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28931" y="1308082"/>
            <a:ext cx="662104" cy="662104"/>
          </a:xfrm>
          <a:prstGeom prst="rect">
            <a:avLst/>
          </a:prstGeom>
        </p:spPr>
      </p:pic>
      <p:sp>
        <p:nvSpPr>
          <p:cNvPr id="54" name="Google Shape;834;p38">
            <a:extLst>
              <a:ext uri="{FF2B5EF4-FFF2-40B4-BE49-F238E27FC236}">
                <a16:creationId xmlns:a16="http://schemas.microsoft.com/office/drawing/2014/main" id="{0B9356FD-41F5-8C37-65AA-7A64BFA24DC5}"/>
              </a:ext>
            </a:extLst>
          </p:cNvPr>
          <p:cNvSpPr txBox="1">
            <a:spLocks/>
          </p:cNvSpPr>
          <p:nvPr/>
        </p:nvSpPr>
        <p:spPr>
          <a:xfrm>
            <a:off x="1980949" y="1483121"/>
            <a:ext cx="2844521"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Date de fin 20 Juin 2025</a:t>
            </a:r>
          </a:p>
        </p:txBody>
      </p:sp>
      <p:pic>
        <p:nvPicPr>
          <p:cNvPr id="55" name="Graphique 54" descr="Flèche vers la droite avec un remplissage uni">
            <a:extLst>
              <a:ext uri="{FF2B5EF4-FFF2-40B4-BE49-F238E27FC236}">
                <a16:creationId xmlns:a16="http://schemas.microsoft.com/office/drawing/2014/main" id="{2E86AE51-CA8A-53BE-F3EC-FD785E2687F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25470" y="1308082"/>
            <a:ext cx="662104" cy="662104"/>
          </a:xfrm>
          <a:prstGeom prst="rect">
            <a:avLst/>
          </a:prstGeom>
        </p:spPr>
      </p:pic>
      <p:sp>
        <p:nvSpPr>
          <p:cNvPr id="56" name="Google Shape;834;p38">
            <a:extLst>
              <a:ext uri="{FF2B5EF4-FFF2-40B4-BE49-F238E27FC236}">
                <a16:creationId xmlns:a16="http://schemas.microsoft.com/office/drawing/2014/main" id="{3A471B87-2E52-9A49-3849-678EF3056DCF}"/>
              </a:ext>
            </a:extLst>
          </p:cNvPr>
          <p:cNvSpPr txBox="1">
            <a:spLocks/>
          </p:cNvSpPr>
          <p:nvPr/>
        </p:nvSpPr>
        <p:spPr>
          <a:xfrm>
            <a:off x="5593567" y="1483121"/>
            <a:ext cx="133271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108 jours</a:t>
            </a:r>
          </a:p>
        </p:txBody>
      </p:sp>
      <p:grpSp>
        <p:nvGrpSpPr>
          <p:cNvPr id="57" name="Groupe 56">
            <a:extLst>
              <a:ext uri="{FF2B5EF4-FFF2-40B4-BE49-F238E27FC236}">
                <a16:creationId xmlns:a16="http://schemas.microsoft.com/office/drawing/2014/main" id="{AE1F03D2-EE1B-C972-2BDD-0A8A52578AD6}"/>
              </a:ext>
            </a:extLst>
          </p:cNvPr>
          <p:cNvGrpSpPr/>
          <p:nvPr/>
        </p:nvGrpSpPr>
        <p:grpSpPr>
          <a:xfrm>
            <a:off x="1415499" y="2081227"/>
            <a:ext cx="4547613" cy="437737"/>
            <a:chOff x="5383812" y="2905511"/>
            <a:chExt cx="4082999" cy="1216115"/>
          </a:xfrm>
        </p:grpSpPr>
        <p:cxnSp>
          <p:nvCxnSpPr>
            <p:cNvPr id="58" name="Connecteur : en angle 57">
              <a:extLst>
                <a:ext uri="{FF2B5EF4-FFF2-40B4-BE49-F238E27FC236}">
                  <a16:creationId xmlns:a16="http://schemas.microsoft.com/office/drawing/2014/main" id="{402A88B4-2259-C20D-8D88-5290A243666B}"/>
                </a:ext>
              </a:extLst>
            </p:cNvPr>
            <p:cNvCxnSpPr>
              <a:cxnSpLocks/>
              <a:endCxn id="59" idx="1"/>
            </p:cNvCxnSpPr>
            <p:nvPr/>
          </p:nvCxnSpPr>
          <p:spPr>
            <a:xfrm>
              <a:off x="5383812" y="2905511"/>
              <a:ext cx="434500" cy="882358"/>
            </a:xfrm>
            <a:prstGeom prst="bentConnector3">
              <a:avLst>
                <a:gd name="adj1" fmla="val -164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9" name="Google Shape;701;p31">
              <a:extLst>
                <a:ext uri="{FF2B5EF4-FFF2-40B4-BE49-F238E27FC236}">
                  <a16:creationId xmlns:a16="http://schemas.microsoft.com/office/drawing/2014/main" id="{BE3FC067-F8A8-A445-CBF2-D967E27A0784}"/>
                </a:ext>
              </a:extLst>
            </p:cNvPr>
            <p:cNvSpPr txBox="1">
              <a:spLocks/>
            </p:cNvSpPr>
            <p:nvPr/>
          </p:nvSpPr>
          <p:spPr>
            <a:xfrm>
              <a:off x="5818312" y="3454111"/>
              <a:ext cx="3648499"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3-4 semaines pour chaque maquette </a:t>
              </a:r>
            </a:p>
          </p:txBody>
        </p:sp>
      </p:grpSp>
      <p:grpSp>
        <p:nvGrpSpPr>
          <p:cNvPr id="66" name="Groupe 65">
            <a:extLst>
              <a:ext uri="{FF2B5EF4-FFF2-40B4-BE49-F238E27FC236}">
                <a16:creationId xmlns:a16="http://schemas.microsoft.com/office/drawing/2014/main" id="{D079F25A-1BED-2DF7-E9C6-35D1BCC8AA66}"/>
              </a:ext>
            </a:extLst>
          </p:cNvPr>
          <p:cNvGrpSpPr/>
          <p:nvPr/>
        </p:nvGrpSpPr>
        <p:grpSpPr>
          <a:xfrm>
            <a:off x="1415500" y="2743582"/>
            <a:ext cx="5510781" cy="437737"/>
            <a:chOff x="5383812" y="2905511"/>
            <a:chExt cx="4947763" cy="1216115"/>
          </a:xfrm>
        </p:grpSpPr>
        <p:cxnSp>
          <p:nvCxnSpPr>
            <p:cNvPr id="67" name="Connecteur : en angle 66">
              <a:extLst>
                <a:ext uri="{FF2B5EF4-FFF2-40B4-BE49-F238E27FC236}">
                  <a16:creationId xmlns:a16="http://schemas.microsoft.com/office/drawing/2014/main" id="{8B20B591-36F7-B63D-4EF5-15B43663747E}"/>
                </a:ext>
              </a:extLst>
            </p:cNvPr>
            <p:cNvCxnSpPr>
              <a:cxnSpLocks/>
              <a:endCxn id="68" idx="1"/>
            </p:cNvCxnSpPr>
            <p:nvPr/>
          </p:nvCxnSpPr>
          <p:spPr>
            <a:xfrm>
              <a:off x="5383812" y="2905511"/>
              <a:ext cx="434500" cy="882358"/>
            </a:xfrm>
            <a:prstGeom prst="bentConnector3">
              <a:avLst>
                <a:gd name="adj1" fmla="val -2905"/>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8" name="Google Shape;701;p31">
              <a:extLst>
                <a:ext uri="{FF2B5EF4-FFF2-40B4-BE49-F238E27FC236}">
                  <a16:creationId xmlns:a16="http://schemas.microsoft.com/office/drawing/2014/main" id="{F4C992D7-FC38-80D4-9452-B3AFED04C15A}"/>
                </a:ext>
              </a:extLst>
            </p:cNvPr>
            <p:cNvSpPr txBox="1">
              <a:spLocks/>
            </p:cNvSpPr>
            <p:nvPr/>
          </p:nvSpPr>
          <p:spPr>
            <a:xfrm>
              <a:off x="5818312" y="3454111"/>
              <a:ext cx="4513263"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err="1">
                  <a:solidFill>
                    <a:srgbClr val="002060"/>
                  </a:solidFill>
                  <a:latin typeface="+mj-lt"/>
                </a:rPr>
                <a:t>Visios</a:t>
              </a:r>
              <a:r>
                <a:rPr lang="fr-FR" sz="1600" dirty="0">
                  <a:solidFill>
                    <a:srgbClr val="002060"/>
                  </a:solidFill>
                  <a:latin typeface="+mj-lt"/>
                </a:rPr>
                <a:t> Hebdomadaires pendant les alternances</a:t>
              </a:r>
            </a:p>
          </p:txBody>
        </p:sp>
      </p:grpSp>
      <p:grpSp>
        <p:nvGrpSpPr>
          <p:cNvPr id="74" name="Groupe 73">
            <a:extLst>
              <a:ext uri="{FF2B5EF4-FFF2-40B4-BE49-F238E27FC236}">
                <a16:creationId xmlns:a16="http://schemas.microsoft.com/office/drawing/2014/main" id="{600DA4EB-4F48-6CC4-83C7-F5A8395939AF}"/>
              </a:ext>
            </a:extLst>
          </p:cNvPr>
          <p:cNvGrpSpPr/>
          <p:nvPr/>
        </p:nvGrpSpPr>
        <p:grpSpPr>
          <a:xfrm>
            <a:off x="1415500" y="3481408"/>
            <a:ext cx="5510781" cy="676529"/>
            <a:chOff x="5383812" y="2905511"/>
            <a:chExt cx="4947763" cy="1879524"/>
          </a:xfrm>
        </p:grpSpPr>
        <p:cxnSp>
          <p:nvCxnSpPr>
            <p:cNvPr id="75" name="Connecteur : en angle 74">
              <a:extLst>
                <a:ext uri="{FF2B5EF4-FFF2-40B4-BE49-F238E27FC236}">
                  <a16:creationId xmlns:a16="http://schemas.microsoft.com/office/drawing/2014/main" id="{555304EF-F9B1-B66A-5784-0DDF8A4CEAB5}"/>
                </a:ext>
              </a:extLst>
            </p:cNvPr>
            <p:cNvCxnSpPr>
              <a:cxnSpLocks/>
              <a:endCxn id="76" idx="1"/>
            </p:cNvCxnSpPr>
            <p:nvPr/>
          </p:nvCxnSpPr>
          <p:spPr>
            <a:xfrm>
              <a:off x="5383812" y="2905511"/>
              <a:ext cx="434500" cy="1214062"/>
            </a:xfrm>
            <a:prstGeom prst="bentConnector3">
              <a:avLst>
                <a:gd name="adj1" fmla="val -38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6" name="Google Shape;701;p31">
              <a:extLst>
                <a:ext uri="{FF2B5EF4-FFF2-40B4-BE49-F238E27FC236}">
                  <a16:creationId xmlns:a16="http://schemas.microsoft.com/office/drawing/2014/main" id="{2A1B51D0-7914-D5FC-BC94-D15702392DAD}"/>
                </a:ext>
              </a:extLst>
            </p:cNvPr>
            <p:cNvSpPr txBox="1">
              <a:spLocks/>
            </p:cNvSpPr>
            <p:nvPr/>
          </p:nvSpPr>
          <p:spPr>
            <a:xfrm>
              <a:off x="5818312" y="3454111"/>
              <a:ext cx="4513263" cy="13309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Répartition des tâches par matériels disponibles pendant les alternances</a:t>
              </a:r>
            </a:p>
          </p:txBody>
        </p:sp>
      </p:grpSp>
    </p:spTree>
    <p:extLst>
      <p:ext uri="{BB962C8B-B14F-4D97-AF65-F5344CB8AC3E}">
        <p14:creationId xmlns:p14="http://schemas.microsoft.com/office/powerpoint/2010/main" val="3440607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wipe(left)">
                                      <p:cBhvr>
                                        <p:cTn id="16" dur="500"/>
                                        <p:tgtEl>
                                          <p:spTgt spid="5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left)">
                                      <p:cBhvr>
                                        <p:cTn id="20" dur="500"/>
                                        <p:tgtEl>
                                          <p:spTgt spid="56"/>
                                        </p:tgtEl>
                                      </p:cBhvr>
                                    </p:animEffec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1000"/>
                                        <p:tgtEl>
                                          <p:spTgt spid="66"/>
                                        </p:tgtEl>
                                      </p:cBhvr>
                                    </p:animEffect>
                                    <p:anim calcmode="lin" valueType="num">
                                      <p:cBhvr>
                                        <p:cTn id="33" dur="1000" fill="hold"/>
                                        <p:tgtEl>
                                          <p:spTgt spid="66"/>
                                        </p:tgtEl>
                                        <p:attrNameLst>
                                          <p:attrName>ppt_x</p:attrName>
                                        </p:attrNameLst>
                                      </p:cBhvr>
                                      <p:tavLst>
                                        <p:tav tm="0">
                                          <p:val>
                                            <p:strVal val="#ppt_x"/>
                                          </p:val>
                                        </p:tav>
                                        <p:tav tm="100000">
                                          <p:val>
                                            <p:strVal val="#ppt_x"/>
                                          </p:val>
                                        </p:tav>
                                      </p:tavLst>
                                    </p:anim>
                                    <p:anim calcmode="lin" valueType="num">
                                      <p:cBhvr>
                                        <p:cTn id="34"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31"/>
          <p:cNvSpPr txBox="1">
            <a:spLocks noGrp="1"/>
          </p:cNvSpPr>
          <p:nvPr>
            <p:ph type="subTitle" idx="1"/>
          </p:nvPr>
        </p:nvSpPr>
        <p:spPr>
          <a:xfrm>
            <a:off x="983575" y="1987913"/>
            <a:ext cx="4064700" cy="19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business plan outlines the strategy for </a:t>
            </a:r>
            <a:r>
              <a:rPr lang="en" i="1" dirty="0"/>
              <a:t>[company name]</a:t>
            </a:r>
            <a:r>
              <a:rPr lang="en" dirty="0"/>
              <a:t>, a </a:t>
            </a:r>
            <a:r>
              <a:rPr lang="en" i="1" dirty="0"/>
              <a:t>[legal structure]</a:t>
            </a:r>
            <a:r>
              <a:rPr lang="en" dirty="0"/>
              <a:t> that provides </a:t>
            </a:r>
            <a:r>
              <a:rPr lang="en" i="1" dirty="0"/>
              <a:t>[products/services]</a:t>
            </a:r>
            <a:r>
              <a:rPr lang="en" dirty="0"/>
              <a:t> to </a:t>
            </a:r>
            <a:r>
              <a:rPr lang="en" i="1" dirty="0"/>
              <a:t>[target market]</a:t>
            </a:r>
            <a:r>
              <a:rPr lang="en" dirty="0"/>
              <a:t>. Our mission is to </a:t>
            </a:r>
            <a:r>
              <a:rPr lang="en" i="1" dirty="0"/>
              <a:t>[mission statement/goal of the company]</a:t>
            </a:r>
            <a:endParaRPr dirty="0"/>
          </a:p>
          <a:p>
            <a:pPr marL="0" lvl="0" indent="0" algn="l" rtl="0">
              <a:spcBef>
                <a:spcPts val="1000"/>
              </a:spcBef>
              <a:spcAft>
                <a:spcPts val="0"/>
              </a:spcAft>
              <a:buNone/>
            </a:pPr>
            <a:r>
              <a:rPr lang="en" dirty="0"/>
              <a:t>The market analysis shows that there is a high demand for our products/services in the industry. We have identified key competitors and believe we can differentiate ourselves through our unique selling propositions (USPs)</a:t>
            </a:r>
            <a:endParaRPr dirty="0"/>
          </a:p>
        </p:txBody>
      </p:sp>
      <p:sp>
        <p:nvSpPr>
          <p:cNvPr id="702" name="Google Shape;702;p31"/>
          <p:cNvSpPr txBox="1">
            <a:spLocks noGrp="1"/>
          </p:cNvSpPr>
          <p:nvPr>
            <p:ph type="title"/>
          </p:nvPr>
        </p:nvSpPr>
        <p:spPr>
          <a:xfrm>
            <a:off x="983575" y="1209688"/>
            <a:ext cx="406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Executive summary</a:t>
            </a:r>
            <a:endParaRPr/>
          </a:p>
        </p:txBody>
      </p:sp>
      <p:pic>
        <p:nvPicPr>
          <p:cNvPr id="703" name="Google Shape;703;p31"/>
          <p:cNvPicPr preferRelativeResize="0">
            <a:picLocks noGrp="1"/>
          </p:cNvPicPr>
          <p:nvPr>
            <p:ph type="pic" idx="2"/>
          </p:nvPr>
        </p:nvPicPr>
        <p:blipFill rotWithShape="1">
          <a:blip r:embed="rId3">
            <a:alphaModFix/>
          </a:blip>
          <a:srcRect l="30714" r="30714"/>
          <a:stretch/>
        </p:blipFill>
        <p:spPr>
          <a:xfrm>
            <a:off x="5373425" y="539500"/>
            <a:ext cx="2787000" cy="4064400"/>
          </a:xfrm>
          <a:prstGeom prst="roundRect">
            <a:avLst>
              <a:gd name="adj" fmla="val 16667"/>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33"/>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Management team</a:t>
            </a:r>
            <a:endParaRPr/>
          </a:p>
        </p:txBody>
      </p:sp>
      <p:sp>
        <p:nvSpPr>
          <p:cNvPr id="716" name="Google Shape;71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Company description</a:t>
            </a:r>
            <a:endParaRPr/>
          </a:p>
        </p:txBody>
      </p:sp>
      <p:sp>
        <p:nvSpPr>
          <p:cNvPr id="717" name="Google Shape;717;p33"/>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718" name="Google Shape;718;p33"/>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719" name="Google Shape;719;p33"/>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History and vision</a:t>
            </a:r>
            <a:endParaRPr/>
          </a:p>
        </p:txBody>
      </p:sp>
      <p:sp>
        <p:nvSpPr>
          <p:cNvPr id="720" name="Google Shape;720;p33"/>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21" name="Google Shape;721;p33"/>
          <p:cNvSpPr/>
          <p:nvPr/>
        </p:nvSpPr>
        <p:spPr>
          <a:xfrm>
            <a:off x="60342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22" name="Google Shape;722;p33"/>
          <p:cNvGrpSpPr/>
          <p:nvPr/>
        </p:nvGrpSpPr>
        <p:grpSpPr>
          <a:xfrm>
            <a:off x="2580109" y="1785123"/>
            <a:ext cx="386973" cy="332961"/>
            <a:chOff x="4602100" y="2166325"/>
            <a:chExt cx="340675" cy="293125"/>
          </a:xfrm>
        </p:grpSpPr>
        <p:sp>
          <p:nvSpPr>
            <p:cNvPr id="723" name="Google Shape;723;p33"/>
            <p:cNvSpPr/>
            <p:nvPr/>
          </p:nvSpPr>
          <p:spPr>
            <a:xfrm>
              <a:off x="4602100" y="2166325"/>
              <a:ext cx="340675" cy="293125"/>
            </a:xfrm>
            <a:custGeom>
              <a:avLst/>
              <a:gdLst/>
              <a:ahLst/>
              <a:cxnLst/>
              <a:rect l="l" t="t" r="r" b="b"/>
              <a:pathLst>
                <a:path w="13627" h="11725" extrusionOk="0">
                  <a:moveTo>
                    <a:pt x="12753" y="399"/>
                  </a:moveTo>
                  <a:cubicBezTo>
                    <a:pt x="13016" y="399"/>
                    <a:pt x="13228" y="611"/>
                    <a:pt x="13228" y="874"/>
                  </a:cubicBezTo>
                  <a:lnTo>
                    <a:pt x="13228" y="7536"/>
                  </a:lnTo>
                  <a:lnTo>
                    <a:pt x="12793" y="7536"/>
                  </a:lnTo>
                  <a:lnTo>
                    <a:pt x="12793" y="1412"/>
                  </a:lnTo>
                  <a:cubicBezTo>
                    <a:pt x="12793" y="1139"/>
                    <a:pt x="12572" y="916"/>
                    <a:pt x="12299" y="916"/>
                  </a:cubicBezTo>
                  <a:lnTo>
                    <a:pt x="9880" y="916"/>
                  </a:lnTo>
                  <a:cubicBezTo>
                    <a:pt x="9770" y="916"/>
                    <a:pt x="9681" y="1007"/>
                    <a:pt x="9681" y="1117"/>
                  </a:cubicBezTo>
                  <a:cubicBezTo>
                    <a:pt x="9681" y="1228"/>
                    <a:pt x="9770" y="1318"/>
                    <a:pt x="9880" y="1318"/>
                  </a:cubicBezTo>
                  <a:lnTo>
                    <a:pt x="12299" y="1318"/>
                  </a:lnTo>
                  <a:cubicBezTo>
                    <a:pt x="12352" y="1318"/>
                    <a:pt x="12394" y="1360"/>
                    <a:pt x="12394" y="1413"/>
                  </a:cubicBezTo>
                  <a:lnTo>
                    <a:pt x="12394" y="7539"/>
                  </a:lnTo>
                  <a:lnTo>
                    <a:pt x="1232" y="7539"/>
                  </a:lnTo>
                  <a:lnTo>
                    <a:pt x="1232" y="1413"/>
                  </a:lnTo>
                  <a:cubicBezTo>
                    <a:pt x="1232" y="1360"/>
                    <a:pt x="1274" y="1318"/>
                    <a:pt x="1327" y="1318"/>
                  </a:cubicBezTo>
                  <a:lnTo>
                    <a:pt x="8960" y="1318"/>
                  </a:lnTo>
                  <a:cubicBezTo>
                    <a:pt x="9070" y="1318"/>
                    <a:pt x="9161" y="1228"/>
                    <a:pt x="9161" y="1117"/>
                  </a:cubicBezTo>
                  <a:cubicBezTo>
                    <a:pt x="9161" y="1007"/>
                    <a:pt x="9070" y="916"/>
                    <a:pt x="8960" y="916"/>
                  </a:cubicBezTo>
                  <a:lnTo>
                    <a:pt x="1327" y="916"/>
                  </a:lnTo>
                  <a:cubicBezTo>
                    <a:pt x="1055" y="916"/>
                    <a:pt x="834" y="1139"/>
                    <a:pt x="834" y="1412"/>
                  </a:cubicBezTo>
                  <a:lnTo>
                    <a:pt x="834" y="7536"/>
                  </a:lnTo>
                  <a:lnTo>
                    <a:pt x="399" y="7536"/>
                  </a:lnTo>
                  <a:lnTo>
                    <a:pt x="399" y="874"/>
                  </a:lnTo>
                  <a:cubicBezTo>
                    <a:pt x="399" y="611"/>
                    <a:pt x="611" y="399"/>
                    <a:pt x="874" y="399"/>
                  </a:cubicBezTo>
                  <a:close/>
                  <a:moveTo>
                    <a:pt x="7907" y="9653"/>
                  </a:moveTo>
                  <a:cubicBezTo>
                    <a:pt x="7918" y="10019"/>
                    <a:pt x="7955" y="10807"/>
                    <a:pt x="8061" y="11326"/>
                  </a:cubicBezTo>
                  <a:lnTo>
                    <a:pt x="5563" y="11326"/>
                  </a:lnTo>
                  <a:cubicBezTo>
                    <a:pt x="5667" y="10807"/>
                    <a:pt x="5704" y="10019"/>
                    <a:pt x="5717" y="9653"/>
                  </a:cubicBezTo>
                  <a:close/>
                  <a:moveTo>
                    <a:pt x="874" y="0"/>
                  </a:moveTo>
                  <a:cubicBezTo>
                    <a:pt x="391" y="0"/>
                    <a:pt x="0" y="393"/>
                    <a:pt x="0" y="874"/>
                  </a:cubicBezTo>
                  <a:lnTo>
                    <a:pt x="0" y="8778"/>
                  </a:lnTo>
                  <a:cubicBezTo>
                    <a:pt x="0" y="9260"/>
                    <a:pt x="393" y="9651"/>
                    <a:pt x="874" y="9651"/>
                  </a:cubicBezTo>
                  <a:lnTo>
                    <a:pt x="2511" y="9651"/>
                  </a:lnTo>
                  <a:cubicBezTo>
                    <a:pt x="2622" y="9651"/>
                    <a:pt x="2712" y="9561"/>
                    <a:pt x="2712" y="9450"/>
                  </a:cubicBezTo>
                  <a:cubicBezTo>
                    <a:pt x="2712" y="9340"/>
                    <a:pt x="2622" y="9249"/>
                    <a:pt x="2511" y="9249"/>
                  </a:cubicBezTo>
                  <a:lnTo>
                    <a:pt x="874" y="9249"/>
                  </a:lnTo>
                  <a:cubicBezTo>
                    <a:pt x="611" y="9249"/>
                    <a:pt x="399" y="9038"/>
                    <a:pt x="399" y="8774"/>
                  </a:cubicBezTo>
                  <a:lnTo>
                    <a:pt x="399" y="7933"/>
                  </a:lnTo>
                  <a:lnTo>
                    <a:pt x="13228" y="7933"/>
                  </a:lnTo>
                  <a:lnTo>
                    <a:pt x="13228" y="8774"/>
                  </a:lnTo>
                  <a:cubicBezTo>
                    <a:pt x="13228" y="9038"/>
                    <a:pt x="13016" y="9249"/>
                    <a:pt x="12753" y="9249"/>
                  </a:cubicBezTo>
                  <a:lnTo>
                    <a:pt x="3441" y="9249"/>
                  </a:lnTo>
                  <a:cubicBezTo>
                    <a:pt x="3331" y="9249"/>
                    <a:pt x="3242" y="9340"/>
                    <a:pt x="3242" y="9450"/>
                  </a:cubicBezTo>
                  <a:cubicBezTo>
                    <a:pt x="3242" y="9561"/>
                    <a:pt x="3331" y="9651"/>
                    <a:pt x="3441" y="9651"/>
                  </a:cubicBezTo>
                  <a:lnTo>
                    <a:pt x="5316" y="9651"/>
                  </a:lnTo>
                  <a:cubicBezTo>
                    <a:pt x="5301" y="10106"/>
                    <a:pt x="5256" y="10897"/>
                    <a:pt x="5153" y="11324"/>
                  </a:cubicBezTo>
                  <a:lnTo>
                    <a:pt x="4460" y="11324"/>
                  </a:lnTo>
                  <a:cubicBezTo>
                    <a:pt x="4349" y="11324"/>
                    <a:pt x="4259" y="11413"/>
                    <a:pt x="4259" y="11524"/>
                  </a:cubicBezTo>
                  <a:cubicBezTo>
                    <a:pt x="4259" y="11636"/>
                    <a:pt x="4349" y="11725"/>
                    <a:pt x="4460" y="11725"/>
                  </a:cubicBezTo>
                  <a:lnTo>
                    <a:pt x="9162" y="11725"/>
                  </a:lnTo>
                  <a:cubicBezTo>
                    <a:pt x="9273" y="11725"/>
                    <a:pt x="9363" y="11636"/>
                    <a:pt x="9363" y="11524"/>
                  </a:cubicBezTo>
                  <a:cubicBezTo>
                    <a:pt x="9363" y="11413"/>
                    <a:pt x="9273" y="11324"/>
                    <a:pt x="9162" y="11324"/>
                  </a:cubicBezTo>
                  <a:lnTo>
                    <a:pt x="8469" y="11324"/>
                  </a:lnTo>
                  <a:cubicBezTo>
                    <a:pt x="8366" y="10896"/>
                    <a:pt x="8321" y="10106"/>
                    <a:pt x="8306" y="9651"/>
                  </a:cubicBezTo>
                  <a:lnTo>
                    <a:pt x="12751" y="9651"/>
                  </a:lnTo>
                  <a:cubicBezTo>
                    <a:pt x="13234" y="9651"/>
                    <a:pt x="13625" y="9257"/>
                    <a:pt x="13625" y="8778"/>
                  </a:cubicBezTo>
                  <a:lnTo>
                    <a:pt x="13625" y="874"/>
                  </a:lnTo>
                  <a:cubicBezTo>
                    <a:pt x="13626" y="393"/>
                    <a:pt x="13235"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4756025" y="2376125"/>
              <a:ext cx="32825" cy="10075"/>
            </a:xfrm>
            <a:custGeom>
              <a:avLst/>
              <a:gdLst/>
              <a:ahLst/>
              <a:cxnLst/>
              <a:rect l="l" t="t" r="r" b="b"/>
              <a:pathLst>
                <a:path w="1313" h="403" extrusionOk="0">
                  <a:moveTo>
                    <a:pt x="202" y="1"/>
                  </a:moveTo>
                  <a:cubicBezTo>
                    <a:pt x="91" y="1"/>
                    <a:pt x="1" y="91"/>
                    <a:pt x="1" y="202"/>
                  </a:cubicBezTo>
                  <a:cubicBezTo>
                    <a:pt x="1" y="312"/>
                    <a:pt x="91" y="403"/>
                    <a:pt x="202" y="403"/>
                  </a:cubicBezTo>
                  <a:lnTo>
                    <a:pt x="1111" y="403"/>
                  </a:lnTo>
                  <a:cubicBezTo>
                    <a:pt x="1222" y="403"/>
                    <a:pt x="1312" y="312"/>
                    <a:pt x="1312" y="202"/>
                  </a:cubicBezTo>
                  <a:cubicBezTo>
                    <a:pt x="1312"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4731300" y="2246950"/>
              <a:ext cx="40325" cy="57750"/>
            </a:xfrm>
            <a:custGeom>
              <a:avLst/>
              <a:gdLst/>
              <a:ahLst/>
              <a:cxnLst/>
              <a:rect l="l" t="t" r="r" b="b"/>
              <a:pathLst>
                <a:path w="1613" h="2310" extrusionOk="0">
                  <a:moveTo>
                    <a:pt x="971" y="610"/>
                  </a:moveTo>
                  <a:cubicBezTo>
                    <a:pt x="971" y="799"/>
                    <a:pt x="971" y="1068"/>
                    <a:pt x="969" y="1347"/>
                  </a:cubicBezTo>
                  <a:lnTo>
                    <a:pt x="552" y="1347"/>
                  </a:lnTo>
                  <a:cubicBezTo>
                    <a:pt x="709" y="1063"/>
                    <a:pt x="863" y="794"/>
                    <a:pt x="971" y="610"/>
                  </a:cubicBezTo>
                  <a:close/>
                  <a:moveTo>
                    <a:pt x="1062" y="0"/>
                  </a:moveTo>
                  <a:cubicBezTo>
                    <a:pt x="966" y="0"/>
                    <a:pt x="871" y="49"/>
                    <a:pt x="795" y="141"/>
                  </a:cubicBezTo>
                  <a:cubicBezTo>
                    <a:pt x="687" y="274"/>
                    <a:pt x="186" y="1177"/>
                    <a:pt x="36" y="1450"/>
                  </a:cubicBezTo>
                  <a:cubicBezTo>
                    <a:pt x="1" y="1512"/>
                    <a:pt x="2" y="1587"/>
                    <a:pt x="39" y="1648"/>
                  </a:cubicBezTo>
                  <a:cubicBezTo>
                    <a:pt x="75" y="1708"/>
                    <a:pt x="141" y="1746"/>
                    <a:pt x="211" y="1746"/>
                  </a:cubicBezTo>
                  <a:lnTo>
                    <a:pt x="965" y="1746"/>
                  </a:lnTo>
                  <a:cubicBezTo>
                    <a:pt x="965" y="1873"/>
                    <a:pt x="963" y="1996"/>
                    <a:pt x="963" y="2107"/>
                  </a:cubicBezTo>
                  <a:cubicBezTo>
                    <a:pt x="963" y="2218"/>
                    <a:pt x="1050" y="2308"/>
                    <a:pt x="1161" y="2310"/>
                  </a:cubicBezTo>
                  <a:lnTo>
                    <a:pt x="1164" y="2310"/>
                  </a:lnTo>
                  <a:cubicBezTo>
                    <a:pt x="1273" y="2310"/>
                    <a:pt x="1362" y="2222"/>
                    <a:pt x="1363" y="2112"/>
                  </a:cubicBezTo>
                  <a:cubicBezTo>
                    <a:pt x="1363" y="2043"/>
                    <a:pt x="1367" y="1911"/>
                    <a:pt x="1368" y="1746"/>
                  </a:cubicBezTo>
                  <a:lnTo>
                    <a:pt x="1413" y="1746"/>
                  </a:lnTo>
                  <a:cubicBezTo>
                    <a:pt x="1524" y="1746"/>
                    <a:pt x="1613" y="1655"/>
                    <a:pt x="1613" y="1545"/>
                  </a:cubicBezTo>
                  <a:cubicBezTo>
                    <a:pt x="1611" y="1436"/>
                    <a:pt x="1522" y="1347"/>
                    <a:pt x="1410" y="1347"/>
                  </a:cubicBezTo>
                  <a:lnTo>
                    <a:pt x="1368" y="1347"/>
                  </a:lnTo>
                  <a:cubicBezTo>
                    <a:pt x="1370" y="884"/>
                    <a:pt x="1371" y="384"/>
                    <a:pt x="1365" y="316"/>
                  </a:cubicBezTo>
                  <a:cubicBezTo>
                    <a:pt x="1354" y="171"/>
                    <a:pt x="1267" y="51"/>
                    <a:pt x="1144" y="12"/>
                  </a:cubicBezTo>
                  <a:cubicBezTo>
                    <a:pt x="1117" y="4"/>
                    <a:pt x="1089"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4640650" y="2246950"/>
              <a:ext cx="40250" cy="57750"/>
            </a:xfrm>
            <a:custGeom>
              <a:avLst/>
              <a:gdLst/>
              <a:ahLst/>
              <a:cxnLst/>
              <a:rect l="l" t="t" r="r" b="b"/>
              <a:pathLst>
                <a:path w="1610" h="2310" extrusionOk="0">
                  <a:moveTo>
                    <a:pt x="968" y="610"/>
                  </a:moveTo>
                  <a:lnTo>
                    <a:pt x="968" y="610"/>
                  </a:lnTo>
                  <a:cubicBezTo>
                    <a:pt x="969" y="799"/>
                    <a:pt x="968" y="1068"/>
                    <a:pt x="966" y="1347"/>
                  </a:cubicBezTo>
                  <a:lnTo>
                    <a:pt x="549" y="1347"/>
                  </a:lnTo>
                  <a:cubicBezTo>
                    <a:pt x="706" y="1063"/>
                    <a:pt x="860" y="794"/>
                    <a:pt x="968" y="610"/>
                  </a:cubicBezTo>
                  <a:close/>
                  <a:moveTo>
                    <a:pt x="1061" y="0"/>
                  </a:moveTo>
                  <a:cubicBezTo>
                    <a:pt x="965" y="0"/>
                    <a:pt x="870" y="49"/>
                    <a:pt x="795" y="141"/>
                  </a:cubicBezTo>
                  <a:cubicBezTo>
                    <a:pt x="687" y="274"/>
                    <a:pt x="184" y="1177"/>
                    <a:pt x="35" y="1450"/>
                  </a:cubicBezTo>
                  <a:cubicBezTo>
                    <a:pt x="0" y="1512"/>
                    <a:pt x="2" y="1587"/>
                    <a:pt x="36" y="1648"/>
                  </a:cubicBezTo>
                  <a:cubicBezTo>
                    <a:pt x="72" y="1708"/>
                    <a:pt x="137" y="1746"/>
                    <a:pt x="208" y="1746"/>
                  </a:cubicBezTo>
                  <a:lnTo>
                    <a:pt x="961" y="1746"/>
                  </a:lnTo>
                  <a:cubicBezTo>
                    <a:pt x="961" y="1873"/>
                    <a:pt x="960" y="1996"/>
                    <a:pt x="960" y="2107"/>
                  </a:cubicBezTo>
                  <a:cubicBezTo>
                    <a:pt x="960" y="2218"/>
                    <a:pt x="1047" y="2308"/>
                    <a:pt x="1158" y="2310"/>
                  </a:cubicBezTo>
                  <a:lnTo>
                    <a:pt x="1161" y="2310"/>
                  </a:lnTo>
                  <a:cubicBezTo>
                    <a:pt x="1270" y="2310"/>
                    <a:pt x="1359" y="2222"/>
                    <a:pt x="1360" y="2112"/>
                  </a:cubicBezTo>
                  <a:cubicBezTo>
                    <a:pt x="1360" y="2043"/>
                    <a:pt x="1363" y="1911"/>
                    <a:pt x="1365" y="1746"/>
                  </a:cubicBezTo>
                  <a:lnTo>
                    <a:pt x="1410" y="1746"/>
                  </a:lnTo>
                  <a:cubicBezTo>
                    <a:pt x="1521" y="1746"/>
                    <a:pt x="1609" y="1655"/>
                    <a:pt x="1609" y="1545"/>
                  </a:cubicBezTo>
                  <a:cubicBezTo>
                    <a:pt x="1608" y="1436"/>
                    <a:pt x="1519" y="1347"/>
                    <a:pt x="1410" y="1347"/>
                  </a:cubicBezTo>
                  <a:lnTo>
                    <a:pt x="1366" y="1347"/>
                  </a:lnTo>
                  <a:cubicBezTo>
                    <a:pt x="1368" y="884"/>
                    <a:pt x="1371" y="384"/>
                    <a:pt x="1365" y="316"/>
                  </a:cubicBezTo>
                  <a:cubicBezTo>
                    <a:pt x="1352" y="171"/>
                    <a:pt x="1265" y="51"/>
                    <a:pt x="1142" y="12"/>
                  </a:cubicBezTo>
                  <a:cubicBezTo>
                    <a:pt x="1115" y="4"/>
                    <a:pt x="1088"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4686950" y="2247350"/>
              <a:ext cx="37675" cy="59700"/>
            </a:xfrm>
            <a:custGeom>
              <a:avLst/>
              <a:gdLst/>
              <a:ahLst/>
              <a:cxnLst/>
              <a:rect l="l" t="t" r="r" b="b"/>
              <a:pathLst>
                <a:path w="1507" h="2388" extrusionOk="0">
                  <a:moveTo>
                    <a:pt x="753" y="400"/>
                  </a:moveTo>
                  <a:cubicBezTo>
                    <a:pt x="947" y="400"/>
                    <a:pt x="1105" y="557"/>
                    <a:pt x="1105" y="752"/>
                  </a:cubicBezTo>
                  <a:lnTo>
                    <a:pt x="1105" y="1636"/>
                  </a:lnTo>
                  <a:cubicBezTo>
                    <a:pt x="1105" y="1831"/>
                    <a:pt x="947" y="1988"/>
                    <a:pt x="753" y="1988"/>
                  </a:cubicBezTo>
                  <a:cubicBezTo>
                    <a:pt x="558" y="1988"/>
                    <a:pt x="401" y="1831"/>
                    <a:pt x="401" y="1636"/>
                  </a:cubicBezTo>
                  <a:lnTo>
                    <a:pt x="401" y="752"/>
                  </a:lnTo>
                  <a:cubicBezTo>
                    <a:pt x="401" y="557"/>
                    <a:pt x="558" y="400"/>
                    <a:pt x="753" y="400"/>
                  </a:cubicBezTo>
                  <a:close/>
                  <a:moveTo>
                    <a:pt x="753" y="1"/>
                  </a:moveTo>
                  <a:cubicBezTo>
                    <a:pt x="338" y="1"/>
                    <a:pt x="0" y="337"/>
                    <a:pt x="0" y="752"/>
                  </a:cubicBezTo>
                  <a:lnTo>
                    <a:pt x="0" y="1636"/>
                  </a:lnTo>
                  <a:cubicBezTo>
                    <a:pt x="0" y="2051"/>
                    <a:pt x="338" y="2387"/>
                    <a:pt x="753" y="2387"/>
                  </a:cubicBezTo>
                  <a:cubicBezTo>
                    <a:pt x="1167" y="2387"/>
                    <a:pt x="1505" y="2051"/>
                    <a:pt x="1505" y="1636"/>
                  </a:cubicBezTo>
                  <a:lnTo>
                    <a:pt x="1505" y="752"/>
                  </a:lnTo>
                  <a:cubicBezTo>
                    <a:pt x="1507" y="337"/>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4780825" y="2274650"/>
              <a:ext cx="15675" cy="28175"/>
            </a:xfrm>
            <a:custGeom>
              <a:avLst/>
              <a:gdLst/>
              <a:ahLst/>
              <a:cxnLst/>
              <a:rect l="l" t="t" r="r" b="b"/>
              <a:pathLst>
                <a:path w="627" h="1127" extrusionOk="0">
                  <a:moveTo>
                    <a:pt x="133" y="1"/>
                  </a:moveTo>
                  <a:cubicBezTo>
                    <a:pt x="58" y="1"/>
                    <a:pt x="1" y="61"/>
                    <a:pt x="1" y="133"/>
                  </a:cubicBezTo>
                  <a:lnTo>
                    <a:pt x="1" y="994"/>
                  </a:lnTo>
                  <a:cubicBezTo>
                    <a:pt x="1" y="1068"/>
                    <a:pt x="60" y="1127"/>
                    <a:pt x="133" y="1127"/>
                  </a:cubicBezTo>
                  <a:lnTo>
                    <a:pt x="495" y="1127"/>
                  </a:lnTo>
                  <a:cubicBezTo>
                    <a:pt x="568" y="1127"/>
                    <a:pt x="627" y="1066"/>
                    <a:pt x="627" y="994"/>
                  </a:cubicBezTo>
                  <a:cubicBezTo>
                    <a:pt x="627" y="920"/>
                    <a:pt x="566" y="860"/>
                    <a:pt x="495" y="860"/>
                  </a:cubicBezTo>
                  <a:lnTo>
                    <a:pt x="266" y="860"/>
                  </a:lnTo>
                  <a:lnTo>
                    <a:pt x="266" y="697"/>
                  </a:lnTo>
                  <a:lnTo>
                    <a:pt x="468" y="697"/>
                  </a:lnTo>
                  <a:cubicBezTo>
                    <a:pt x="541" y="697"/>
                    <a:pt x="600" y="638"/>
                    <a:pt x="600" y="565"/>
                  </a:cubicBezTo>
                  <a:cubicBezTo>
                    <a:pt x="600" y="493"/>
                    <a:pt x="540" y="432"/>
                    <a:pt x="468" y="432"/>
                  </a:cubicBezTo>
                  <a:lnTo>
                    <a:pt x="266" y="432"/>
                  </a:lnTo>
                  <a:lnTo>
                    <a:pt x="266" y="269"/>
                  </a:lnTo>
                  <a:lnTo>
                    <a:pt x="495" y="265"/>
                  </a:lnTo>
                  <a:cubicBezTo>
                    <a:pt x="568" y="265"/>
                    <a:pt x="627" y="205"/>
                    <a:pt x="627" y="133"/>
                  </a:cubicBezTo>
                  <a:cubicBezTo>
                    <a:pt x="627" y="60"/>
                    <a:pt x="566"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4802550" y="2274450"/>
              <a:ext cx="18725" cy="28425"/>
            </a:xfrm>
            <a:custGeom>
              <a:avLst/>
              <a:gdLst/>
              <a:ahLst/>
              <a:cxnLst/>
              <a:rect l="l" t="t" r="r" b="b"/>
              <a:pathLst>
                <a:path w="749" h="1137" extrusionOk="0">
                  <a:moveTo>
                    <a:pt x="365" y="266"/>
                  </a:moveTo>
                  <a:cubicBezTo>
                    <a:pt x="422" y="266"/>
                    <a:pt x="471" y="309"/>
                    <a:pt x="471" y="358"/>
                  </a:cubicBezTo>
                  <a:cubicBezTo>
                    <a:pt x="471" y="406"/>
                    <a:pt x="422" y="451"/>
                    <a:pt x="365" y="451"/>
                  </a:cubicBezTo>
                  <a:lnTo>
                    <a:pt x="269" y="451"/>
                  </a:lnTo>
                  <a:lnTo>
                    <a:pt x="269" y="266"/>
                  </a:lnTo>
                  <a:close/>
                  <a:moveTo>
                    <a:pt x="133" y="1"/>
                  </a:moveTo>
                  <a:cubicBezTo>
                    <a:pt x="126" y="1"/>
                    <a:pt x="116" y="2"/>
                    <a:pt x="108" y="2"/>
                  </a:cubicBezTo>
                  <a:cubicBezTo>
                    <a:pt x="48" y="15"/>
                    <a:pt x="1" y="69"/>
                    <a:pt x="1" y="133"/>
                  </a:cubicBezTo>
                  <a:lnTo>
                    <a:pt x="1" y="1002"/>
                  </a:lnTo>
                  <a:cubicBezTo>
                    <a:pt x="1" y="1076"/>
                    <a:pt x="62" y="1135"/>
                    <a:pt x="133" y="1135"/>
                  </a:cubicBezTo>
                  <a:cubicBezTo>
                    <a:pt x="205" y="1135"/>
                    <a:pt x="266" y="1074"/>
                    <a:pt x="266" y="1002"/>
                  </a:cubicBezTo>
                  <a:lnTo>
                    <a:pt x="266" y="823"/>
                  </a:lnTo>
                  <a:lnTo>
                    <a:pt x="503" y="1091"/>
                  </a:lnTo>
                  <a:cubicBezTo>
                    <a:pt x="529" y="1121"/>
                    <a:pt x="565" y="1136"/>
                    <a:pt x="601" y="1136"/>
                  </a:cubicBezTo>
                  <a:cubicBezTo>
                    <a:pt x="632" y="1136"/>
                    <a:pt x="663" y="1124"/>
                    <a:pt x="689" y="1104"/>
                  </a:cubicBezTo>
                  <a:cubicBezTo>
                    <a:pt x="744" y="1054"/>
                    <a:pt x="749" y="971"/>
                    <a:pt x="700" y="914"/>
                  </a:cubicBezTo>
                  <a:lnTo>
                    <a:pt x="504" y="692"/>
                  </a:lnTo>
                  <a:cubicBezTo>
                    <a:pt x="643" y="636"/>
                    <a:pt x="738" y="507"/>
                    <a:pt x="738" y="359"/>
                  </a:cubicBezTo>
                  <a:cubicBezTo>
                    <a:pt x="738"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4826675" y="2274450"/>
              <a:ext cx="18700" cy="28425"/>
            </a:xfrm>
            <a:custGeom>
              <a:avLst/>
              <a:gdLst/>
              <a:ahLst/>
              <a:cxnLst/>
              <a:rect l="l" t="t" r="r" b="b"/>
              <a:pathLst>
                <a:path w="748" h="1137" extrusionOk="0">
                  <a:moveTo>
                    <a:pt x="365" y="266"/>
                  </a:moveTo>
                  <a:cubicBezTo>
                    <a:pt x="421" y="266"/>
                    <a:pt x="469" y="309"/>
                    <a:pt x="469" y="358"/>
                  </a:cubicBezTo>
                  <a:cubicBezTo>
                    <a:pt x="469" y="406"/>
                    <a:pt x="422" y="451"/>
                    <a:pt x="365" y="451"/>
                  </a:cubicBezTo>
                  <a:lnTo>
                    <a:pt x="266" y="451"/>
                  </a:lnTo>
                  <a:lnTo>
                    <a:pt x="266" y="266"/>
                  </a:lnTo>
                  <a:close/>
                  <a:moveTo>
                    <a:pt x="133" y="1"/>
                  </a:moveTo>
                  <a:cubicBezTo>
                    <a:pt x="125" y="1"/>
                    <a:pt x="115" y="2"/>
                    <a:pt x="108"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8" y="1121"/>
                    <a:pt x="562" y="1136"/>
                    <a:pt x="600" y="1136"/>
                  </a:cubicBezTo>
                  <a:cubicBezTo>
                    <a:pt x="631" y="1136"/>
                    <a:pt x="662" y="1124"/>
                    <a:pt x="687" y="1104"/>
                  </a:cubicBezTo>
                  <a:cubicBezTo>
                    <a:pt x="742" y="1054"/>
                    <a:pt x="748" y="971"/>
                    <a:pt x="699" y="914"/>
                  </a:cubicBezTo>
                  <a:lnTo>
                    <a:pt x="503" y="692"/>
                  </a:lnTo>
                  <a:cubicBezTo>
                    <a:pt x="640" y="636"/>
                    <a:pt x="737" y="507"/>
                    <a:pt x="737" y="359"/>
                  </a:cubicBezTo>
                  <a:cubicBezTo>
                    <a:pt x="737"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4883875" y="2274450"/>
              <a:ext cx="18700" cy="28425"/>
            </a:xfrm>
            <a:custGeom>
              <a:avLst/>
              <a:gdLst/>
              <a:ahLst/>
              <a:cxnLst/>
              <a:rect l="l" t="t" r="r" b="b"/>
              <a:pathLst>
                <a:path w="748" h="1137" extrusionOk="0">
                  <a:moveTo>
                    <a:pt x="365" y="266"/>
                  </a:moveTo>
                  <a:cubicBezTo>
                    <a:pt x="421" y="266"/>
                    <a:pt x="469" y="309"/>
                    <a:pt x="469" y="358"/>
                  </a:cubicBezTo>
                  <a:cubicBezTo>
                    <a:pt x="469" y="406"/>
                    <a:pt x="421" y="451"/>
                    <a:pt x="365" y="451"/>
                  </a:cubicBezTo>
                  <a:lnTo>
                    <a:pt x="267" y="451"/>
                  </a:lnTo>
                  <a:lnTo>
                    <a:pt x="267" y="266"/>
                  </a:lnTo>
                  <a:close/>
                  <a:moveTo>
                    <a:pt x="133" y="1"/>
                  </a:moveTo>
                  <a:cubicBezTo>
                    <a:pt x="125" y="1"/>
                    <a:pt x="114" y="1"/>
                    <a:pt x="106"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7" y="1121"/>
                    <a:pt x="563" y="1136"/>
                    <a:pt x="600" y="1136"/>
                  </a:cubicBezTo>
                  <a:cubicBezTo>
                    <a:pt x="631" y="1136"/>
                    <a:pt x="662" y="1124"/>
                    <a:pt x="687" y="1104"/>
                  </a:cubicBezTo>
                  <a:cubicBezTo>
                    <a:pt x="742" y="1054"/>
                    <a:pt x="748" y="971"/>
                    <a:pt x="698" y="914"/>
                  </a:cubicBezTo>
                  <a:lnTo>
                    <a:pt x="506" y="691"/>
                  </a:lnTo>
                  <a:cubicBezTo>
                    <a:pt x="640" y="636"/>
                    <a:pt x="735" y="507"/>
                    <a:pt x="735" y="359"/>
                  </a:cubicBezTo>
                  <a:cubicBezTo>
                    <a:pt x="735" y="161"/>
                    <a:pt x="569"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4849825" y="2274425"/>
              <a:ext cx="28375" cy="28325"/>
            </a:xfrm>
            <a:custGeom>
              <a:avLst/>
              <a:gdLst/>
              <a:ahLst/>
              <a:cxnLst/>
              <a:rect l="l" t="t" r="r" b="b"/>
              <a:pathLst>
                <a:path w="1135" h="1133" extrusionOk="0">
                  <a:moveTo>
                    <a:pt x="568" y="268"/>
                  </a:moveTo>
                  <a:cubicBezTo>
                    <a:pt x="733" y="268"/>
                    <a:pt x="867" y="404"/>
                    <a:pt x="867" y="569"/>
                  </a:cubicBezTo>
                  <a:cubicBezTo>
                    <a:pt x="867" y="734"/>
                    <a:pt x="733" y="868"/>
                    <a:pt x="568" y="868"/>
                  </a:cubicBezTo>
                  <a:cubicBezTo>
                    <a:pt x="403" y="868"/>
                    <a:pt x="267" y="734"/>
                    <a:pt x="267" y="569"/>
                  </a:cubicBezTo>
                  <a:cubicBezTo>
                    <a:pt x="267" y="404"/>
                    <a:pt x="403" y="268"/>
                    <a:pt x="568" y="268"/>
                  </a:cubicBezTo>
                  <a:close/>
                  <a:moveTo>
                    <a:pt x="568" y="0"/>
                  </a:moveTo>
                  <a:cubicBezTo>
                    <a:pt x="255" y="0"/>
                    <a:pt x="1" y="256"/>
                    <a:pt x="1" y="567"/>
                  </a:cubicBezTo>
                  <a:cubicBezTo>
                    <a:pt x="1" y="880"/>
                    <a:pt x="256" y="1133"/>
                    <a:pt x="568" y="1133"/>
                  </a:cubicBezTo>
                  <a:cubicBezTo>
                    <a:pt x="881" y="1133"/>
                    <a:pt x="1135" y="879"/>
                    <a:pt x="1135" y="567"/>
                  </a:cubicBezTo>
                  <a:cubicBezTo>
                    <a:pt x="1135" y="256"/>
                    <a:pt x="881"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33"/>
          <p:cNvGrpSpPr/>
          <p:nvPr/>
        </p:nvGrpSpPr>
        <p:grpSpPr>
          <a:xfrm>
            <a:off x="6176877" y="1785123"/>
            <a:ext cx="387058" cy="332961"/>
            <a:chOff x="5773225" y="2166325"/>
            <a:chExt cx="340750" cy="293125"/>
          </a:xfrm>
        </p:grpSpPr>
        <p:sp>
          <p:nvSpPr>
            <p:cNvPr id="734" name="Google Shape;734;p33"/>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analysis</a:t>
            </a:r>
            <a:endParaRPr/>
          </a:p>
        </p:txBody>
      </p:sp>
      <p:sp>
        <p:nvSpPr>
          <p:cNvPr id="747" name="Google Shape;747;p34"/>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Industry overview</a:t>
            </a:r>
            <a:endParaRPr/>
          </a:p>
        </p:txBody>
      </p:sp>
      <p:sp>
        <p:nvSpPr>
          <p:cNvPr id="748" name="Google Shape;748;p34"/>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 market</a:t>
            </a:r>
            <a:endParaRPr/>
          </a:p>
        </p:txBody>
      </p:sp>
      <p:sp>
        <p:nvSpPr>
          <p:cNvPr id="749" name="Google Shape;749;p34"/>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750" name="Google Shape;750;p34"/>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751" name="Google Shape;751;p34"/>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752" name="Google Shape;752;p34"/>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Competitive landscape</a:t>
            </a:r>
            <a:endParaRPr/>
          </a:p>
        </p:txBody>
      </p:sp>
      <p:sp>
        <p:nvSpPr>
          <p:cNvPr id="753" name="Google Shape;753;p34"/>
          <p:cNvSpPr/>
          <p:nvPr/>
        </p:nvSpPr>
        <p:spPr>
          <a:xfrm>
            <a:off x="4232463" y="299030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54" name="Google Shape;754;p34"/>
          <p:cNvSpPr/>
          <p:nvPr/>
        </p:nvSpPr>
        <p:spPr>
          <a:xfrm>
            <a:off x="1816925" y="20517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55" name="Google Shape;755;p34"/>
          <p:cNvSpPr/>
          <p:nvPr/>
        </p:nvSpPr>
        <p:spPr>
          <a:xfrm>
            <a:off x="6654775" y="20517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56" name="Google Shape;756;p34"/>
          <p:cNvGrpSpPr/>
          <p:nvPr/>
        </p:nvGrpSpPr>
        <p:grpSpPr>
          <a:xfrm>
            <a:off x="4375064" y="3138098"/>
            <a:ext cx="387086" cy="376721"/>
            <a:chOff x="1088525" y="2642875"/>
            <a:chExt cx="340775" cy="331650"/>
          </a:xfrm>
        </p:grpSpPr>
        <p:sp>
          <p:nvSpPr>
            <p:cNvPr id="757" name="Google Shape;757;p34"/>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34"/>
          <p:cNvGrpSpPr/>
          <p:nvPr/>
        </p:nvGrpSpPr>
        <p:grpSpPr>
          <a:xfrm>
            <a:off x="1959547" y="2194482"/>
            <a:ext cx="387058" cy="386774"/>
            <a:chOff x="4016475" y="2638525"/>
            <a:chExt cx="340750" cy="340500"/>
          </a:xfrm>
        </p:grpSpPr>
        <p:sp>
          <p:nvSpPr>
            <p:cNvPr id="760" name="Google Shape;760;p34"/>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34"/>
          <p:cNvGrpSpPr/>
          <p:nvPr/>
        </p:nvGrpSpPr>
        <p:grpSpPr>
          <a:xfrm>
            <a:off x="6790659" y="2207854"/>
            <a:ext cx="386973" cy="360024"/>
            <a:chOff x="4602100" y="2650275"/>
            <a:chExt cx="340675" cy="316950"/>
          </a:xfrm>
        </p:grpSpPr>
        <p:sp>
          <p:nvSpPr>
            <p:cNvPr id="777" name="Google Shape;777;p34"/>
            <p:cNvSpPr/>
            <p:nvPr/>
          </p:nvSpPr>
          <p:spPr>
            <a:xfrm>
              <a:off x="4756025" y="2884025"/>
              <a:ext cx="32825" cy="10050"/>
            </a:xfrm>
            <a:custGeom>
              <a:avLst/>
              <a:gdLst/>
              <a:ahLst/>
              <a:cxnLst/>
              <a:rect l="l" t="t" r="r" b="b"/>
              <a:pathLst>
                <a:path w="1313" h="402" extrusionOk="0">
                  <a:moveTo>
                    <a:pt x="202" y="1"/>
                  </a:moveTo>
                  <a:cubicBezTo>
                    <a:pt x="91" y="1"/>
                    <a:pt x="1" y="90"/>
                    <a:pt x="1" y="202"/>
                  </a:cubicBezTo>
                  <a:cubicBezTo>
                    <a:pt x="1" y="312"/>
                    <a:pt x="91" y="401"/>
                    <a:pt x="202" y="401"/>
                  </a:cubicBezTo>
                  <a:lnTo>
                    <a:pt x="1111" y="401"/>
                  </a:lnTo>
                  <a:cubicBezTo>
                    <a:pt x="1220" y="401"/>
                    <a:pt x="1309" y="312"/>
                    <a:pt x="1312" y="202"/>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826225" y="2667800"/>
              <a:ext cx="52250" cy="10075"/>
            </a:xfrm>
            <a:custGeom>
              <a:avLst/>
              <a:gdLst/>
              <a:ahLst/>
              <a:cxnLst/>
              <a:rect l="l" t="t" r="r" b="b"/>
              <a:pathLst>
                <a:path w="2090" h="403" extrusionOk="0">
                  <a:moveTo>
                    <a:pt x="202" y="0"/>
                  </a:moveTo>
                  <a:cubicBezTo>
                    <a:pt x="90" y="0"/>
                    <a:pt x="1" y="91"/>
                    <a:pt x="1" y="201"/>
                  </a:cubicBezTo>
                  <a:cubicBezTo>
                    <a:pt x="1" y="312"/>
                    <a:pt x="93" y="402"/>
                    <a:pt x="202" y="402"/>
                  </a:cubicBezTo>
                  <a:lnTo>
                    <a:pt x="1889" y="402"/>
                  </a:lnTo>
                  <a:cubicBezTo>
                    <a:pt x="2001" y="402"/>
                    <a:pt x="2090" y="312"/>
                    <a:pt x="2090" y="201"/>
                  </a:cubicBezTo>
                  <a:cubicBezTo>
                    <a:pt x="2090" y="91"/>
                    <a:pt x="2001"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4796475" y="2667800"/>
              <a:ext cx="19825" cy="10075"/>
            </a:xfrm>
            <a:custGeom>
              <a:avLst/>
              <a:gdLst/>
              <a:ahLst/>
              <a:cxnLst/>
              <a:rect l="l" t="t" r="r" b="b"/>
              <a:pathLst>
                <a:path w="793" h="403" extrusionOk="0">
                  <a:moveTo>
                    <a:pt x="202" y="0"/>
                  </a:moveTo>
                  <a:cubicBezTo>
                    <a:pt x="91" y="0"/>
                    <a:pt x="1" y="91"/>
                    <a:pt x="1" y="201"/>
                  </a:cubicBezTo>
                  <a:cubicBezTo>
                    <a:pt x="1" y="312"/>
                    <a:pt x="93" y="402"/>
                    <a:pt x="202" y="402"/>
                  </a:cubicBezTo>
                  <a:lnTo>
                    <a:pt x="591" y="402"/>
                  </a:lnTo>
                  <a:cubicBezTo>
                    <a:pt x="702" y="402"/>
                    <a:pt x="792" y="312"/>
                    <a:pt x="792" y="201"/>
                  </a:cubicBezTo>
                  <a:cubicBezTo>
                    <a:pt x="792" y="91"/>
                    <a:pt x="702"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4796525" y="2690425"/>
              <a:ext cx="82000" cy="10075"/>
            </a:xfrm>
            <a:custGeom>
              <a:avLst/>
              <a:gdLst/>
              <a:ahLst/>
              <a:cxnLst/>
              <a:rect l="l" t="t" r="r" b="b"/>
              <a:pathLst>
                <a:path w="3280" h="403" extrusionOk="0">
                  <a:moveTo>
                    <a:pt x="201" y="0"/>
                  </a:moveTo>
                  <a:cubicBezTo>
                    <a:pt x="91" y="0"/>
                    <a:pt x="1" y="91"/>
                    <a:pt x="1" y="201"/>
                  </a:cubicBezTo>
                  <a:cubicBezTo>
                    <a:pt x="1" y="313"/>
                    <a:pt x="91" y="402"/>
                    <a:pt x="200" y="402"/>
                  </a:cubicBezTo>
                  <a:lnTo>
                    <a:pt x="3080" y="402"/>
                  </a:lnTo>
                  <a:cubicBezTo>
                    <a:pt x="3191" y="402"/>
                    <a:pt x="3279" y="313"/>
                    <a:pt x="3279" y="201"/>
                  </a:cubicBezTo>
                  <a:cubicBezTo>
                    <a:pt x="3279" y="91"/>
                    <a:pt x="3191" y="0"/>
                    <a:pt x="3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796525" y="2713075"/>
              <a:ext cx="82000" cy="10050"/>
            </a:xfrm>
            <a:custGeom>
              <a:avLst/>
              <a:gdLst/>
              <a:ahLst/>
              <a:cxnLst/>
              <a:rect l="l" t="t" r="r" b="b"/>
              <a:pathLst>
                <a:path w="3280" h="402" extrusionOk="0">
                  <a:moveTo>
                    <a:pt x="201" y="1"/>
                  </a:moveTo>
                  <a:cubicBezTo>
                    <a:pt x="91" y="1"/>
                    <a:pt x="1" y="90"/>
                    <a:pt x="1" y="202"/>
                  </a:cubicBezTo>
                  <a:cubicBezTo>
                    <a:pt x="1" y="314"/>
                    <a:pt x="91" y="401"/>
                    <a:pt x="200" y="401"/>
                  </a:cubicBezTo>
                  <a:lnTo>
                    <a:pt x="3080" y="401"/>
                  </a:lnTo>
                  <a:cubicBezTo>
                    <a:pt x="3191" y="401"/>
                    <a:pt x="3279" y="312"/>
                    <a:pt x="3279" y="202"/>
                  </a:cubicBezTo>
                  <a:cubicBezTo>
                    <a:pt x="3279" y="90"/>
                    <a:pt x="3191" y="1"/>
                    <a:pt x="3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96475" y="2735750"/>
              <a:ext cx="82000" cy="10075"/>
            </a:xfrm>
            <a:custGeom>
              <a:avLst/>
              <a:gdLst/>
              <a:ahLst/>
              <a:cxnLst/>
              <a:rect l="l" t="t" r="r" b="b"/>
              <a:pathLst>
                <a:path w="3280" h="403" extrusionOk="0">
                  <a:moveTo>
                    <a:pt x="202" y="0"/>
                  </a:moveTo>
                  <a:cubicBezTo>
                    <a:pt x="91" y="0"/>
                    <a:pt x="1" y="91"/>
                    <a:pt x="1" y="201"/>
                  </a:cubicBezTo>
                  <a:cubicBezTo>
                    <a:pt x="1" y="312"/>
                    <a:pt x="91" y="402"/>
                    <a:pt x="202" y="402"/>
                  </a:cubicBezTo>
                  <a:lnTo>
                    <a:pt x="3082" y="402"/>
                  </a:lnTo>
                  <a:cubicBezTo>
                    <a:pt x="3191" y="402"/>
                    <a:pt x="3280" y="312"/>
                    <a:pt x="3280" y="201"/>
                  </a:cubicBezTo>
                  <a:cubicBezTo>
                    <a:pt x="3280" y="91"/>
                    <a:pt x="3191" y="0"/>
                    <a:pt x="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602100" y="2650275"/>
              <a:ext cx="340675" cy="316950"/>
            </a:xfrm>
            <a:custGeom>
              <a:avLst/>
              <a:gdLst/>
              <a:ahLst/>
              <a:cxnLst/>
              <a:rect l="l" t="t" r="r" b="b"/>
              <a:pathLst>
                <a:path w="13627" h="12678" extrusionOk="0">
                  <a:moveTo>
                    <a:pt x="12753" y="1356"/>
                  </a:moveTo>
                  <a:cubicBezTo>
                    <a:pt x="13016" y="1356"/>
                    <a:pt x="13228" y="1571"/>
                    <a:pt x="13228" y="1831"/>
                  </a:cubicBezTo>
                  <a:lnTo>
                    <a:pt x="13228" y="8494"/>
                  </a:lnTo>
                  <a:lnTo>
                    <a:pt x="12793" y="8494"/>
                  </a:lnTo>
                  <a:lnTo>
                    <a:pt x="12793" y="2368"/>
                  </a:lnTo>
                  <a:cubicBezTo>
                    <a:pt x="12793" y="2095"/>
                    <a:pt x="12572" y="1874"/>
                    <a:pt x="12299" y="1874"/>
                  </a:cubicBezTo>
                  <a:lnTo>
                    <a:pt x="11843" y="1874"/>
                  </a:lnTo>
                  <a:lnTo>
                    <a:pt x="11843" y="1356"/>
                  </a:lnTo>
                  <a:close/>
                  <a:moveTo>
                    <a:pt x="11444" y="401"/>
                  </a:moveTo>
                  <a:lnTo>
                    <a:pt x="11444" y="4144"/>
                  </a:lnTo>
                  <a:lnTo>
                    <a:pt x="11073" y="4144"/>
                  </a:lnTo>
                  <a:cubicBezTo>
                    <a:pt x="10890" y="4144"/>
                    <a:pt x="10734" y="4289"/>
                    <a:pt x="10718" y="4474"/>
                  </a:cubicBezTo>
                  <a:cubicBezTo>
                    <a:pt x="10701" y="4687"/>
                    <a:pt x="10704" y="4882"/>
                    <a:pt x="10726" y="5053"/>
                  </a:cubicBezTo>
                  <a:cubicBezTo>
                    <a:pt x="10394" y="4946"/>
                    <a:pt x="10293" y="4676"/>
                    <a:pt x="10268" y="4461"/>
                  </a:cubicBezTo>
                  <a:cubicBezTo>
                    <a:pt x="10246" y="4282"/>
                    <a:pt x="10095" y="4147"/>
                    <a:pt x="9913" y="4147"/>
                  </a:cubicBezTo>
                  <a:lnTo>
                    <a:pt x="9131" y="4147"/>
                  </a:lnTo>
                  <a:cubicBezTo>
                    <a:pt x="9021" y="4147"/>
                    <a:pt x="8930" y="4236"/>
                    <a:pt x="8930" y="4346"/>
                  </a:cubicBezTo>
                  <a:cubicBezTo>
                    <a:pt x="8930" y="4458"/>
                    <a:pt x="9021" y="4547"/>
                    <a:pt x="9131" y="4547"/>
                  </a:cubicBezTo>
                  <a:lnTo>
                    <a:pt x="9877" y="4547"/>
                  </a:lnTo>
                  <a:cubicBezTo>
                    <a:pt x="9913" y="4798"/>
                    <a:pt x="10067" y="5310"/>
                    <a:pt x="10697" y="5463"/>
                  </a:cubicBezTo>
                  <a:cubicBezTo>
                    <a:pt x="10723" y="5469"/>
                    <a:pt x="10749" y="5472"/>
                    <a:pt x="10776" y="5472"/>
                  </a:cubicBezTo>
                  <a:cubicBezTo>
                    <a:pt x="10864" y="5472"/>
                    <a:pt x="10952" y="5439"/>
                    <a:pt x="11019" y="5377"/>
                  </a:cubicBezTo>
                  <a:cubicBezTo>
                    <a:pt x="11108" y="5295"/>
                    <a:pt x="11148" y="5175"/>
                    <a:pt x="11128" y="5055"/>
                  </a:cubicBezTo>
                  <a:cubicBezTo>
                    <a:pt x="11111" y="4954"/>
                    <a:pt x="11095" y="4787"/>
                    <a:pt x="11112" y="4547"/>
                  </a:cubicBezTo>
                  <a:lnTo>
                    <a:pt x="11488" y="4547"/>
                  </a:lnTo>
                  <a:cubicBezTo>
                    <a:pt x="11684" y="4547"/>
                    <a:pt x="11843" y="4388"/>
                    <a:pt x="11843" y="4190"/>
                  </a:cubicBezTo>
                  <a:lnTo>
                    <a:pt x="11843" y="2278"/>
                  </a:lnTo>
                  <a:lnTo>
                    <a:pt x="12299" y="2278"/>
                  </a:lnTo>
                  <a:cubicBezTo>
                    <a:pt x="12351" y="2278"/>
                    <a:pt x="12394" y="2320"/>
                    <a:pt x="12394" y="2373"/>
                  </a:cubicBezTo>
                  <a:lnTo>
                    <a:pt x="12394" y="8497"/>
                  </a:lnTo>
                  <a:lnTo>
                    <a:pt x="1229" y="8497"/>
                  </a:lnTo>
                  <a:lnTo>
                    <a:pt x="1229" y="2368"/>
                  </a:lnTo>
                  <a:lnTo>
                    <a:pt x="1231" y="2368"/>
                  </a:lnTo>
                  <a:cubicBezTo>
                    <a:pt x="1231" y="2317"/>
                    <a:pt x="1273" y="2273"/>
                    <a:pt x="1326" y="2273"/>
                  </a:cubicBezTo>
                  <a:lnTo>
                    <a:pt x="6988" y="2273"/>
                  </a:lnTo>
                  <a:lnTo>
                    <a:pt x="6988" y="4187"/>
                  </a:lnTo>
                  <a:cubicBezTo>
                    <a:pt x="6988" y="4384"/>
                    <a:pt x="7147" y="4544"/>
                    <a:pt x="7343" y="4544"/>
                  </a:cubicBezTo>
                  <a:lnTo>
                    <a:pt x="8195" y="4544"/>
                  </a:lnTo>
                  <a:cubicBezTo>
                    <a:pt x="8306" y="4544"/>
                    <a:pt x="8394" y="4454"/>
                    <a:pt x="8394" y="4343"/>
                  </a:cubicBezTo>
                  <a:cubicBezTo>
                    <a:pt x="8394" y="4232"/>
                    <a:pt x="8306" y="4142"/>
                    <a:pt x="8195" y="4142"/>
                  </a:cubicBezTo>
                  <a:lnTo>
                    <a:pt x="7387" y="4142"/>
                  </a:lnTo>
                  <a:lnTo>
                    <a:pt x="7387" y="401"/>
                  </a:lnTo>
                  <a:close/>
                  <a:moveTo>
                    <a:pt x="13228" y="8893"/>
                  </a:moveTo>
                  <a:lnTo>
                    <a:pt x="13228" y="9734"/>
                  </a:lnTo>
                  <a:cubicBezTo>
                    <a:pt x="13228" y="9997"/>
                    <a:pt x="13013" y="10209"/>
                    <a:pt x="12753" y="10209"/>
                  </a:cubicBezTo>
                  <a:lnTo>
                    <a:pt x="871" y="10209"/>
                  </a:lnTo>
                  <a:cubicBezTo>
                    <a:pt x="609" y="10209"/>
                    <a:pt x="396" y="9994"/>
                    <a:pt x="396" y="9734"/>
                  </a:cubicBezTo>
                  <a:lnTo>
                    <a:pt x="396" y="8893"/>
                  </a:lnTo>
                  <a:close/>
                  <a:moveTo>
                    <a:pt x="7902" y="10608"/>
                  </a:moveTo>
                  <a:cubicBezTo>
                    <a:pt x="7915" y="10977"/>
                    <a:pt x="7950" y="11760"/>
                    <a:pt x="8056" y="12278"/>
                  </a:cubicBezTo>
                  <a:lnTo>
                    <a:pt x="5556" y="12278"/>
                  </a:lnTo>
                  <a:cubicBezTo>
                    <a:pt x="5661" y="11764"/>
                    <a:pt x="5698" y="10979"/>
                    <a:pt x="5711" y="10608"/>
                  </a:cubicBezTo>
                  <a:close/>
                  <a:moveTo>
                    <a:pt x="7346" y="0"/>
                  </a:moveTo>
                  <a:cubicBezTo>
                    <a:pt x="7148" y="0"/>
                    <a:pt x="6989" y="161"/>
                    <a:pt x="6989" y="357"/>
                  </a:cubicBezTo>
                  <a:lnTo>
                    <a:pt x="6989" y="957"/>
                  </a:lnTo>
                  <a:lnTo>
                    <a:pt x="874" y="957"/>
                  </a:lnTo>
                  <a:cubicBezTo>
                    <a:pt x="391" y="957"/>
                    <a:pt x="0" y="1348"/>
                    <a:pt x="0" y="1831"/>
                  </a:cubicBezTo>
                  <a:lnTo>
                    <a:pt x="0" y="3846"/>
                  </a:lnTo>
                  <a:cubicBezTo>
                    <a:pt x="0" y="3957"/>
                    <a:pt x="89" y="4047"/>
                    <a:pt x="200" y="4047"/>
                  </a:cubicBezTo>
                  <a:cubicBezTo>
                    <a:pt x="310" y="4047"/>
                    <a:pt x="401" y="3957"/>
                    <a:pt x="401" y="3846"/>
                  </a:cubicBezTo>
                  <a:lnTo>
                    <a:pt x="401" y="1831"/>
                  </a:lnTo>
                  <a:cubicBezTo>
                    <a:pt x="401" y="1569"/>
                    <a:pt x="614" y="1356"/>
                    <a:pt x="876" y="1356"/>
                  </a:cubicBezTo>
                  <a:lnTo>
                    <a:pt x="6991" y="1356"/>
                  </a:lnTo>
                  <a:lnTo>
                    <a:pt x="6991" y="1874"/>
                  </a:lnTo>
                  <a:lnTo>
                    <a:pt x="1329" y="1874"/>
                  </a:lnTo>
                  <a:cubicBezTo>
                    <a:pt x="1056" y="1874"/>
                    <a:pt x="835" y="2095"/>
                    <a:pt x="835" y="2368"/>
                  </a:cubicBezTo>
                  <a:lnTo>
                    <a:pt x="835" y="8494"/>
                  </a:lnTo>
                  <a:lnTo>
                    <a:pt x="401" y="8494"/>
                  </a:lnTo>
                  <a:lnTo>
                    <a:pt x="401" y="4778"/>
                  </a:lnTo>
                  <a:cubicBezTo>
                    <a:pt x="401" y="4665"/>
                    <a:pt x="312" y="4577"/>
                    <a:pt x="200" y="4577"/>
                  </a:cubicBezTo>
                  <a:cubicBezTo>
                    <a:pt x="89" y="4577"/>
                    <a:pt x="0" y="4665"/>
                    <a:pt x="0" y="4778"/>
                  </a:cubicBezTo>
                  <a:lnTo>
                    <a:pt x="0" y="9734"/>
                  </a:lnTo>
                  <a:cubicBezTo>
                    <a:pt x="0" y="10217"/>
                    <a:pt x="393" y="10608"/>
                    <a:pt x="874" y="10608"/>
                  </a:cubicBezTo>
                  <a:lnTo>
                    <a:pt x="5313" y="10608"/>
                  </a:lnTo>
                  <a:cubicBezTo>
                    <a:pt x="5298" y="11066"/>
                    <a:pt x="5253" y="11851"/>
                    <a:pt x="5150" y="12278"/>
                  </a:cubicBezTo>
                  <a:lnTo>
                    <a:pt x="4457" y="12278"/>
                  </a:lnTo>
                  <a:cubicBezTo>
                    <a:pt x="4346" y="12278"/>
                    <a:pt x="4256" y="12366"/>
                    <a:pt x="4256" y="12477"/>
                  </a:cubicBezTo>
                  <a:cubicBezTo>
                    <a:pt x="4256" y="12589"/>
                    <a:pt x="4346" y="12678"/>
                    <a:pt x="4457" y="12678"/>
                  </a:cubicBezTo>
                  <a:lnTo>
                    <a:pt x="9159" y="12678"/>
                  </a:lnTo>
                  <a:cubicBezTo>
                    <a:pt x="9270" y="12678"/>
                    <a:pt x="9359" y="12589"/>
                    <a:pt x="9359" y="12477"/>
                  </a:cubicBezTo>
                  <a:cubicBezTo>
                    <a:pt x="9359" y="12366"/>
                    <a:pt x="9270" y="12278"/>
                    <a:pt x="9159" y="12278"/>
                  </a:cubicBezTo>
                  <a:lnTo>
                    <a:pt x="8466" y="12278"/>
                  </a:lnTo>
                  <a:cubicBezTo>
                    <a:pt x="8365" y="11851"/>
                    <a:pt x="8318" y="11066"/>
                    <a:pt x="8302" y="10608"/>
                  </a:cubicBezTo>
                  <a:lnTo>
                    <a:pt x="12753" y="10608"/>
                  </a:lnTo>
                  <a:cubicBezTo>
                    <a:pt x="13235" y="10608"/>
                    <a:pt x="13626" y="10217"/>
                    <a:pt x="13626" y="9734"/>
                  </a:cubicBezTo>
                  <a:lnTo>
                    <a:pt x="13626" y="1831"/>
                  </a:lnTo>
                  <a:cubicBezTo>
                    <a:pt x="13626" y="1351"/>
                    <a:pt x="13235" y="957"/>
                    <a:pt x="12753" y="957"/>
                  </a:cubicBezTo>
                  <a:lnTo>
                    <a:pt x="11843" y="957"/>
                  </a:lnTo>
                  <a:lnTo>
                    <a:pt x="11843" y="357"/>
                  </a:lnTo>
                  <a:cubicBezTo>
                    <a:pt x="11843" y="161"/>
                    <a:pt x="11684" y="0"/>
                    <a:pt x="1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646675" y="2715025"/>
              <a:ext cx="121375" cy="136700"/>
            </a:xfrm>
            <a:custGeom>
              <a:avLst/>
              <a:gdLst/>
              <a:ahLst/>
              <a:cxnLst/>
              <a:rect l="l" t="t" r="r" b="b"/>
              <a:pathLst>
                <a:path w="4855" h="5468" extrusionOk="0">
                  <a:moveTo>
                    <a:pt x="4452" y="399"/>
                  </a:moveTo>
                  <a:lnTo>
                    <a:pt x="4452" y="4144"/>
                  </a:lnTo>
                  <a:lnTo>
                    <a:pt x="1926" y="4144"/>
                  </a:lnTo>
                  <a:cubicBezTo>
                    <a:pt x="1745" y="4144"/>
                    <a:pt x="1593" y="4280"/>
                    <a:pt x="1571" y="4459"/>
                  </a:cubicBezTo>
                  <a:cubicBezTo>
                    <a:pt x="1546" y="4674"/>
                    <a:pt x="1445" y="4943"/>
                    <a:pt x="1113" y="5051"/>
                  </a:cubicBezTo>
                  <a:cubicBezTo>
                    <a:pt x="1135" y="4879"/>
                    <a:pt x="1139" y="4684"/>
                    <a:pt x="1121" y="4471"/>
                  </a:cubicBezTo>
                  <a:cubicBezTo>
                    <a:pt x="1108" y="4286"/>
                    <a:pt x="949" y="4142"/>
                    <a:pt x="766" y="4142"/>
                  </a:cubicBezTo>
                  <a:lnTo>
                    <a:pt x="395" y="4142"/>
                  </a:lnTo>
                  <a:lnTo>
                    <a:pt x="395" y="399"/>
                  </a:lnTo>
                  <a:close/>
                  <a:moveTo>
                    <a:pt x="356" y="1"/>
                  </a:moveTo>
                  <a:cubicBezTo>
                    <a:pt x="160" y="1"/>
                    <a:pt x="1" y="160"/>
                    <a:pt x="1" y="357"/>
                  </a:cubicBezTo>
                  <a:lnTo>
                    <a:pt x="1" y="4186"/>
                  </a:lnTo>
                  <a:cubicBezTo>
                    <a:pt x="1" y="4384"/>
                    <a:pt x="160" y="4543"/>
                    <a:pt x="356" y="4543"/>
                  </a:cubicBezTo>
                  <a:lnTo>
                    <a:pt x="730" y="4543"/>
                  </a:lnTo>
                  <a:cubicBezTo>
                    <a:pt x="745" y="4783"/>
                    <a:pt x="730" y="4952"/>
                    <a:pt x="714" y="5051"/>
                  </a:cubicBezTo>
                  <a:cubicBezTo>
                    <a:pt x="696" y="5170"/>
                    <a:pt x="736" y="5289"/>
                    <a:pt x="823" y="5373"/>
                  </a:cubicBezTo>
                  <a:cubicBezTo>
                    <a:pt x="890" y="5435"/>
                    <a:pt x="976" y="5468"/>
                    <a:pt x="1065" y="5468"/>
                  </a:cubicBezTo>
                  <a:cubicBezTo>
                    <a:pt x="1093" y="5468"/>
                    <a:pt x="1119" y="5463"/>
                    <a:pt x="1149" y="5459"/>
                  </a:cubicBezTo>
                  <a:cubicBezTo>
                    <a:pt x="1778" y="5306"/>
                    <a:pt x="1929" y="4794"/>
                    <a:pt x="1968" y="4543"/>
                  </a:cubicBezTo>
                  <a:lnTo>
                    <a:pt x="4498" y="4543"/>
                  </a:lnTo>
                  <a:cubicBezTo>
                    <a:pt x="4694" y="4543"/>
                    <a:pt x="4854" y="4384"/>
                    <a:pt x="4854" y="4186"/>
                  </a:cubicBezTo>
                  <a:lnTo>
                    <a:pt x="4854" y="357"/>
                  </a:lnTo>
                  <a:cubicBezTo>
                    <a:pt x="4854" y="160"/>
                    <a:pt x="4692" y="1"/>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696050" y="2800550"/>
              <a:ext cx="52250" cy="10075"/>
            </a:xfrm>
            <a:custGeom>
              <a:avLst/>
              <a:gdLst/>
              <a:ahLst/>
              <a:cxnLst/>
              <a:rect l="l" t="t" r="r" b="b"/>
              <a:pathLst>
                <a:path w="2090" h="403" extrusionOk="0">
                  <a:moveTo>
                    <a:pt x="202" y="0"/>
                  </a:moveTo>
                  <a:cubicBezTo>
                    <a:pt x="91" y="0"/>
                    <a:pt x="1" y="91"/>
                    <a:pt x="1" y="201"/>
                  </a:cubicBezTo>
                  <a:cubicBezTo>
                    <a:pt x="1" y="312"/>
                    <a:pt x="91" y="402"/>
                    <a:pt x="202" y="402"/>
                  </a:cubicBezTo>
                  <a:lnTo>
                    <a:pt x="1890" y="402"/>
                  </a:lnTo>
                  <a:cubicBezTo>
                    <a:pt x="2001" y="402"/>
                    <a:pt x="2090" y="312"/>
                    <a:pt x="2090" y="201"/>
                  </a:cubicBezTo>
                  <a:cubicBezTo>
                    <a:pt x="2088" y="87"/>
                    <a:pt x="2001" y="0"/>
                    <a:pt x="1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4666350" y="2800500"/>
              <a:ext cx="19775" cy="10050"/>
            </a:xfrm>
            <a:custGeom>
              <a:avLst/>
              <a:gdLst/>
              <a:ahLst/>
              <a:cxnLst/>
              <a:rect l="l" t="t" r="r" b="b"/>
              <a:pathLst>
                <a:path w="791" h="402" extrusionOk="0">
                  <a:moveTo>
                    <a:pt x="200" y="1"/>
                  </a:moveTo>
                  <a:cubicBezTo>
                    <a:pt x="89" y="1"/>
                    <a:pt x="0" y="89"/>
                    <a:pt x="0" y="200"/>
                  </a:cubicBezTo>
                  <a:cubicBezTo>
                    <a:pt x="0" y="312"/>
                    <a:pt x="89" y="401"/>
                    <a:pt x="200" y="401"/>
                  </a:cubicBezTo>
                  <a:lnTo>
                    <a:pt x="589" y="401"/>
                  </a:lnTo>
                  <a:cubicBezTo>
                    <a:pt x="701" y="401"/>
                    <a:pt x="790" y="312"/>
                    <a:pt x="790" y="200"/>
                  </a:cubicBezTo>
                  <a:cubicBezTo>
                    <a:pt x="790" y="89"/>
                    <a:pt x="701"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666350" y="2777800"/>
              <a:ext cx="81950" cy="10075"/>
            </a:xfrm>
            <a:custGeom>
              <a:avLst/>
              <a:gdLst/>
              <a:ahLst/>
              <a:cxnLst/>
              <a:rect l="l" t="t" r="r" b="b"/>
              <a:pathLst>
                <a:path w="3278" h="403" extrusionOk="0">
                  <a:moveTo>
                    <a:pt x="200" y="1"/>
                  </a:moveTo>
                  <a:cubicBezTo>
                    <a:pt x="89" y="1"/>
                    <a:pt x="0" y="91"/>
                    <a:pt x="0" y="202"/>
                  </a:cubicBezTo>
                  <a:cubicBezTo>
                    <a:pt x="0" y="312"/>
                    <a:pt x="89" y="402"/>
                    <a:pt x="200" y="402"/>
                  </a:cubicBezTo>
                  <a:lnTo>
                    <a:pt x="3078" y="402"/>
                  </a:lnTo>
                  <a:cubicBezTo>
                    <a:pt x="3189" y="402"/>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4666350" y="2755175"/>
              <a:ext cx="81950" cy="10075"/>
            </a:xfrm>
            <a:custGeom>
              <a:avLst/>
              <a:gdLst/>
              <a:ahLst/>
              <a:cxnLst/>
              <a:rect l="l" t="t" r="r" b="b"/>
              <a:pathLst>
                <a:path w="3278" h="403" extrusionOk="0">
                  <a:moveTo>
                    <a:pt x="200" y="1"/>
                  </a:moveTo>
                  <a:cubicBezTo>
                    <a:pt x="89" y="1"/>
                    <a:pt x="0" y="91"/>
                    <a:pt x="0" y="202"/>
                  </a:cubicBezTo>
                  <a:cubicBezTo>
                    <a:pt x="0" y="312"/>
                    <a:pt x="89" y="403"/>
                    <a:pt x="200" y="403"/>
                  </a:cubicBezTo>
                  <a:lnTo>
                    <a:pt x="3078" y="403"/>
                  </a:lnTo>
                  <a:cubicBezTo>
                    <a:pt x="3189" y="403"/>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66350" y="2732475"/>
              <a:ext cx="81950" cy="10075"/>
            </a:xfrm>
            <a:custGeom>
              <a:avLst/>
              <a:gdLst/>
              <a:ahLst/>
              <a:cxnLst/>
              <a:rect l="l" t="t" r="r" b="b"/>
              <a:pathLst>
                <a:path w="3278" h="403" extrusionOk="0">
                  <a:moveTo>
                    <a:pt x="200" y="1"/>
                  </a:moveTo>
                  <a:cubicBezTo>
                    <a:pt x="89" y="1"/>
                    <a:pt x="0" y="91"/>
                    <a:pt x="0" y="201"/>
                  </a:cubicBezTo>
                  <a:cubicBezTo>
                    <a:pt x="0" y="315"/>
                    <a:pt x="89" y="402"/>
                    <a:pt x="200" y="402"/>
                  </a:cubicBezTo>
                  <a:lnTo>
                    <a:pt x="3078" y="402"/>
                  </a:lnTo>
                  <a:cubicBezTo>
                    <a:pt x="3189" y="402"/>
                    <a:pt x="3278" y="312"/>
                    <a:pt x="3278" y="201"/>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5"/>
          <p:cNvSpPr txBox="1">
            <a:spLocks noGrp="1"/>
          </p:cNvSpPr>
          <p:nvPr>
            <p:ph type="subTitle" idx="6"/>
          </p:nvPr>
        </p:nvSpPr>
        <p:spPr>
          <a:xfrm>
            <a:off x="1325963" y="304000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795" name="Google Shape;79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Products or services</a:t>
            </a:r>
            <a:endParaRPr/>
          </a:p>
        </p:txBody>
      </p:sp>
      <p:sp>
        <p:nvSpPr>
          <p:cNvPr id="796" name="Google Shape;796;p35"/>
          <p:cNvSpPr txBox="1">
            <a:spLocks noGrp="1"/>
          </p:cNvSpPr>
          <p:nvPr>
            <p:ph type="subTitle" idx="1"/>
          </p:nvPr>
        </p:nvSpPr>
        <p:spPr>
          <a:xfrm>
            <a:off x="1325963" y="1672700"/>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797" name="Google Shape;797;p35"/>
          <p:cNvSpPr txBox="1">
            <a:spLocks noGrp="1"/>
          </p:cNvSpPr>
          <p:nvPr>
            <p:ph type="subTitle" idx="2"/>
          </p:nvPr>
        </p:nvSpPr>
        <p:spPr>
          <a:xfrm>
            <a:off x="5047835" y="1672700"/>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798" name="Google Shape;798;p35"/>
          <p:cNvSpPr txBox="1">
            <a:spLocks noGrp="1"/>
          </p:cNvSpPr>
          <p:nvPr>
            <p:ph type="subTitle" idx="3"/>
          </p:nvPr>
        </p:nvSpPr>
        <p:spPr>
          <a:xfrm>
            <a:off x="1325963" y="3333275"/>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799" name="Google Shape;799;p35"/>
          <p:cNvSpPr txBox="1">
            <a:spLocks noGrp="1"/>
          </p:cNvSpPr>
          <p:nvPr>
            <p:ph type="subTitle" idx="4"/>
          </p:nvPr>
        </p:nvSpPr>
        <p:spPr>
          <a:xfrm>
            <a:off x="5047834" y="3333275"/>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800" name="Google Shape;800;p35"/>
          <p:cNvSpPr txBox="1">
            <a:spLocks noGrp="1"/>
          </p:cNvSpPr>
          <p:nvPr>
            <p:ph type="subTitle" idx="5"/>
          </p:nvPr>
        </p:nvSpPr>
        <p:spPr>
          <a:xfrm>
            <a:off x="1325963" y="137935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Descriptions</a:t>
            </a:r>
            <a:endParaRPr/>
          </a:p>
        </p:txBody>
      </p:sp>
      <p:sp>
        <p:nvSpPr>
          <p:cNvPr id="801" name="Google Shape;801;p35"/>
          <p:cNvSpPr txBox="1">
            <a:spLocks noGrp="1"/>
          </p:cNvSpPr>
          <p:nvPr>
            <p:ph type="subTitle" idx="7"/>
          </p:nvPr>
        </p:nvSpPr>
        <p:spPr>
          <a:xfrm>
            <a:off x="5047809" y="137935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Pricing strategy</a:t>
            </a:r>
            <a:endParaRPr/>
          </a:p>
        </p:txBody>
      </p:sp>
      <p:sp>
        <p:nvSpPr>
          <p:cNvPr id="802" name="Google Shape;802;p35"/>
          <p:cNvSpPr txBox="1">
            <a:spLocks noGrp="1"/>
          </p:cNvSpPr>
          <p:nvPr>
            <p:ph type="subTitle" idx="8"/>
          </p:nvPr>
        </p:nvSpPr>
        <p:spPr>
          <a:xfrm>
            <a:off x="5047809" y="304000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Customer support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&amp; sales strategy</a:t>
            </a:r>
            <a:endParaRPr/>
          </a:p>
        </p:txBody>
      </p:sp>
      <p:sp>
        <p:nvSpPr>
          <p:cNvPr id="808" name="Google Shape;808;p36"/>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your target audience, including demographics, psychographics, and</a:t>
            </a:r>
            <a:endParaRPr/>
          </a:p>
          <a:p>
            <a:pPr marL="0" lvl="0" indent="0" algn="ctr" rtl="0">
              <a:spcBef>
                <a:spcPts val="0"/>
              </a:spcBef>
              <a:spcAft>
                <a:spcPts val="0"/>
              </a:spcAft>
              <a:buNone/>
            </a:pPr>
            <a:r>
              <a:rPr lang="en"/>
              <a:t>buyer personas</a:t>
            </a:r>
            <a:endParaRPr/>
          </a:p>
        </p:txBody>
      </p:sp>
      <p:sp>
        <p:nvSpPr>
          <p:cNvPr id="809" name="Google Shape;809;p36"/>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Clearly communicate the unique value that your product or service provides to customers compared to competitors</a:t>
            </a:r>
            <a:endParaRPr/>
          </a:p>
        </p:txBody>
      </p:sp>
      <p:sp>
        <p:nvSpPr>
          <p:cNvPr id="810" name="Google Shape;810;p36"/>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how you plan to convert leads into customers through your sales process</a:t>
            </a:r>
            <a:endParaRPr/>
          </a:p>
        </p:txBody>
      </p:sp>
      <p:sp>
        <p:nvSpPr>
          <p:cNvPr id="811" name="Google Shape;811;p36"/>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the strengths and weaknesses of your</a:t>
            </a:r>
            <a:endParaRPr/>
          </a:p>
          <a:p>
            <a:pPr marL="0" lvl="0" indent="0" algn="ctr" rtl="0">
              <a:spcBef>
                <a:spcPts val="0"/>
              </a:spcBef>
              <a:spcAft>
                <a:spcPts val="0"/>
              </a:spcAft>
              <a:buNone/>
            </a:pPr>
            <a:r>
              <a:rPr lang="en"/>
              <a:t>competitors in terms of their products/services,</a:t>
            </a:r>
            <a:endParaRPr/>
          </a:p>
          <a:p>
            <a:pPr marL="0" lvl="0" indent="0" algn="ctr" rtl="0">
              <a:spcBef>
                <a:spcPts val="0"/>
              </a:spcBef>
              <a:spcAft>
                <a:spcPts val="0"/>
              </a:spcAft>
              <a:buNone/>
            </a:pPr>
            <a:r>
              <a:rPr lang="en"/>
              <a:t>pricing strategy…</a:t>
            </a:r>
            <a:endParaRPr/>
          </a:p>
        </p:txBody>
      </p:sp>
      <p:sp>
        <p:nvSpPr>
          <p:cNvPr id="812" name="Google Shape;812;p36"/>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 market</a:t>
            </a:r>
            <a:endParaRPr/>
          </a:p>
        </p:txBody>
      </p:sp>
      <p:sp>
        <p:nvSpPr>
          <p:cNvPr id="813" name="Google Shape;813;p36"/>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Value proposition</a:t>
            </a:r>
            <a:endParaRPr/>
          </a:p>
        </p:txBody>
      </p:sp>
      <p:sp>
        <p:nvSpPr>
          <p:cNvPr id="814" name="Google Shape;814;p36"/>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Mk channels</a:t>
            </a:r>
            <a:endParaRPr/>
          </a:p>
        </p:txBody>
      </p:sp>
      <p:sp>
        <p:nvSpPr>
          <p:cNvPr id="815" name="Google Shape;815;p36"/>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Outline the channels you will use to reach your target market, such</a:t>
            </a:r>
            <a:endParaRPr/>
          </a:p>
          <a:p>
            <a:pPr marL="0" lvl="0" indent="0" algn="ctr" rtl="0">
              <a:spcBef>
                <a:spcPts val="0"/>
              </a:spcBef>
              <a:spcAft>
                <a:spcPts val="0"/>
              </a:spcAft>
              <a:buNone/>
            </a:pPr>
            <a:r>
              <a:rPr lang="en"/>
              <a:t>as social media,</a:t>
            </a:r>
            <a:endParaRPr/>
          </a:p>
          <a:p>
            <a:pPr marL="0" lvl="0" indent="0" algn="ctr" rtl="0">
              <a:spcBef>
                <a:spcPts val="0"/>
              </a:spcBef>
              <a:spcAft>
                <a:spcPts val="0"/>
              </a:spcAft>
              <a:buNone/>
            </a:pPr>
            <a:r>
              <a:rPr lang="en"/>
              <a:t>email marketing…</a:t>
            </a:r>
            <a:endParaRPr/>
          </a:p>
        </p:txBody>
      </p:sp>
      <p:sp>
        <p:nvSpPr>
          <p:cNvPr id="816" name="Google Shape;816;p36"/>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key performance indicators (KPIs) that</a:t>
            </a:r>
            <a:endParaRPr/>
          </a:p>
          <a:p>
            <a:pPr marL="0" lvl="0" indent="0" algn="ctr" rtl="0">
              <a:spcBef>
                <a:spcPts val="0"/>
              </a:spcBef>
              <a:spcAft>
                <a:spcPts val="0"/>
              </a:spcAft>
              <a:buNone/>
            </a:pPr>
            <a:r>
              <a:rPr lang="en"/>
              <a:t>measure the success of your marketing and sales efforts.</a:t>
            </a:r>
            <a:endParaRPr/>
          </a:p>
          <a:p>
            <a:pPr marL="0" lvl="0" indent="0" algn="ctr" rtl="0">
              <a:spcBef>
                <a:spcPts val="0"/>
              </a:spcBef>
              <a:spcAft>
                <a:spcPts val="0"/>
              </a:spcAft>
              <a:buNone/>
            </a:pPr>
            <a:r>
              <a:rPr lang="en"/>
              <a:t>Set specific goals</a:t>
            </a:r>
            <a:endParaRPr/>
          </a:p>
        </p:txBody>
      </p:sp>
      <p:sp>
        <p:nvSpPr>
          <p:cNvPr id="817" name="Google Shape;817;p36"/>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Sales process</a:t>
            </a:r>
            <a:endParaRPr/>
          </a:p>
        </p:txBody>
      </p:sp>
      <p:sp>
        <p:nvSpPr>
          <p:cNvPr id="818" name="Google Shape;818;p36"/>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Competitive analysis</a:t>
            </a:r>
            <a:endParaRPr/>
          </a:p>
        </p:txBody>
      </p:sp>
      <p:sp>
        <p:nvSpPr>
          <p:cNvPr id="819" name="Google Shape;819;p36"/>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Metric and goals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37"/>
          <p:cNvSpPr txBox="1">
            <a:spLocks noGrp="1"/>
          </p:cNvSpPr>
          <p:nvPr>
            <p:ph type="title"/>
          </p:nvPr>
        </p:nvSpPr>
        <p:spPr>
          <a:xfrm>
            <a:off x="713225" y="1750725"/>
            <a:ext cx="6275100" cy="119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825" name="Google Shape;825;p37"/>
          <p:cNvSpPr txBox="1">
            <a:spLocks noGrp="1"/>
          </p:cNvSpPr>
          <p:nvPr>
            <p:ph type="subTitle" idx="1"/>
          </p:nvPr>
        </p:nvSpPr>
        <p:spPr>
          <a:xfrm>
            <a:off x="713225" y="3074825"/>
            <a:ext cx="6275100" cy="4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for the new products/services of the company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pic>
        <p:nvPicPr>
          <p:cNvPr id="5124" name="Picture 4">
            <a:hlinkClick r:id="rId3"/>
            <a:extLst>
              <a:ext uri="{FF2B5EF4-FFF2-40B4-BE49-F238E27FC236}">
                <a16:creationId xmlns:a16="http://schemas.microsoft.com/office/drawing/2014/main" id="{E9E2BDBD-6F26-628D-20EB-E61E91F5AB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7688" y="1179762"/>
            <a:ext cx="4843372" cy="3006232"/>
          </a:xfrm>
          <a:prstGeom prst="rect">
            <a:avLst/>
          </a:prstGeom>
          <a:noFill/>
          <a:extLst>
            <a:ext uri="{909E8E84-426E-40DD-AFC4-6F175D3DCCD1}">
              <a14:hiddenFill xmlns:a14="http://schemas.microsoft.com/office/drawing/2010/main">
                <a:solidFill>
                  <a:srgbClr val="FFFFFF"/>
                </a:solidFill>
              </a14:hiddenFill>
            </a:ext>
          </a:extLst>
        </p:spPr>
      </p:pic>
      <p:sp>
        <p:nvSpPr>
          <p:cNvPr id="831" name="Google Shape;831;p38"/>
          <p:cNvSpPr txBox="1">
            <a:spLocks noGrp="1"/>
          </p:cNvSpPr>
          <p:nvPr>
            <p:ph type="title" idx="4294967295"/>
          </p:nvPr>
        </p:nvSpPr>
        <p:spPr>
          <a:xfrm>
            <a:off x="1476951" y="3583700"/>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$1,000,000,000</a:t>
            </a:r>
            <a:endParaRPr sz="1800" b="1"/>
          </a:p>
        </p:txBody>
      </p:sp>
      <p:sp>
        <p:nvSpPr>
          <p:cNvPr id="832" name="Google Shape;832;p38"/>
          <p:cNvSpPr txBox="1">
            <a:spLocks noGrp="1"/>
          </p:cNvSpPr>
          <p:nvPr>
            <p:ph type="title" idx="4294967295"/>
          </p:nvPr>
        </p:nvSpPr>
        <p:spPr>
          <a:xfrm>
            <a:off x="1476925" y="2829375"/>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$998,300,000</a:t>
            </a:r>
            <a:endParaRPr sz="1800" b="1"/>
          </a:p>
        </p:txBody>
      </p:sp>
      <p:sp>
        <p:nvSpPr>
          <p:cNvPr id="833" name="Google Shape;833;p38"/>
          <p:cNvSpPr txBox="1">
            <a:spLocks noGrp="1"/>
          </p:cNvSpPr>
          <p:nvPr>
            <p:ph type="title" idx="4294967295"/>
          </p:nvPr>
        </p:nvSpPr>
        <p:spPr>
          <a:xfrm>
            <a:off x="1476950" y="2075050"/>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$1,500,000,000</a:t>
            </a:r>
            <a:endParaRPr sz="1800" b="1"/>
          </a:p>
        </p:txBody>
      </p:sp>
      <p:sp>
        <p:nvSpPr>
          <p:cNvPr id="834" name="Google Shape;834;p38"/>
          <p:cNvSpPr txBox="1">
            <a:spLocks noGrp="1"/>
          </p:cNvSpPr>
          <p:nvPr>
            <p:ph type="title" idx="4294967295"/>
          </p:nvPr>
        </p:nvSpPr>
        <p:spPr>
          <a:xfrm>
            <a:off x="1476939" y="1320725"/>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t>$1,000,000,000</a:t>
            </a:r>
            <a:endParaRPr sz="1800" b="1" dirty="0"/>
          </a:p>
        </p:txBody>
      </p:sp>
      <p:sp>
        <p:nvSpPr>
          <p:cNvPr id="835" name="Google Shape;835;p38"/>
          <p:cNvSpPr/>
          <p:nvPr/>
        </p:nvSpPr>
        <p:spPr>
          <a:xfrm>
            <a:off x="720046" y="1320725"/>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720046" y="2075650"/>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720046" y="2830575"/>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720046" y="3585500"/>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txBox="1">
            <a:spLocks noGrp="1"/>
          </p:cNvSpPr>
          <p:nvPr>
            <p:ph type="subTitle" idx="4294967295"/>
          </p:nvPr>
        </p:nvSpPr>
        <p:spPr>
          <a:xfrm>
            <a:off x="1476925" y="3884676"/>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Research</a:t>
            </a:r>
            <a:endParaRPr/>
          </a:p>
        </p:txBody>
      </p:sp>
      <p:sp>
        <p:nvSpPr>
          <p:cNvPr id="841" name="Google Shape;841;p38"/>
          <p:cNvSpPr txBox="1">
            <a:spLocks noGrp="1"/>
          </p:cNvSpPr>
          <p:nvPr>
            <p:ph type="subTitle" idx="4294967295"/>
          </p:nvPr>
        </p:nvSpPr>
        <p:spPr>
          <a:xfrm>
            <a:off x="1476925" y="3130351"/>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Talent acquisition</a:t>
            </a:r>
            <a:endParaRPr/>
          </a:p>
        </p:txBody>
      </p:sp>
      <p:sp>
        <p:nvSpPr>
          <p:cNvPr id="842" name="Google Shape;842;p38"/>
          <p:cNvSpPr txBox="1">
            <a:spLocks noGrp="1"/>
          </p:cNvSpPr>
          <p:nvPr>
            <p:ph type="subTitle" idx="4294967295"/>
          </p:nvPr>
        </p:nvSpPr>
        <p:spPr>
          <a:xfrm>
            <a:off x="1476925" y="2376025"/>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Marketing</a:t>
            </a:r>
            <a:endParaRPr/>
          </a:p>
        </p:txBody>
      </p:sp>
      <p:sp>
        <p:nvSpPr>
          <p:cNvPr id="843" name="Google Shape;843;p38"/>
          <p:cNvSpPr txBox="1">
            <a:spLocks noGrp="1"/>
          </p:cNvSpPr>
          <p:nvPr>
            <p:ph type="subTitle" idx="4294967295"/>
          </p:nvPr>
        </p:nvSpPr>
        <p:spPr>
          <a:xfrm>
            <a:off x="1476949" y="1621700"/>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Product development</a:t>
            </a:r>
            <a:endParaRPr/>
          </a:p>
        </p:txBody>
      </p:sp>
      <p:grpSp>
        <p:nvGrpSpPr>
          <p:cNvPr id="845" name="Google Shape;845;p38"/>
          <p:cNvGrpSpPr/>
          <p:nvPr/>
        </p:nvGrpSpPr>
        <p:grpSpPr>
          <a:xfrm>
            <a:off x="856367" y="1457188"/>
            <a:ext cx="387058" cy="386774"/>
            <a:chOff x="4016475" y="2638525"/>
            <a:chExt cx="340750" cy="340500"/>
          </a:xfrm>
        </p:grpSpPr>
        <p:sp>
          <p:nvSpPr>
            <p:cNvPr id="846" name="Google Shape;846;p38"/>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8"/>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38"/>
          <p:cNvGrpSpPr/>
          <p:nvPr/>
        </p:nvGrpSpPr>
        <p:grpSpPr>
          <a:xfrm>
            <a:off x="856566" y="3721802"/>
            <a:ext cx="386660" cy="387086"/>
            <a:chOff x="2259875" y="3132050"/>
            <a:chExt cx="340400" cy="340775"/>
          </a:xfrm>
        </p:grpSpPr>
        <p:sp>
          <p:nvSpPr>
            <p:cNvPr id="863" name="Google Shape;863;p38"/>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38"/>
          <p:cNvGrpSpPr/>
          <p:nvPr/>
        </p:nvGrpSpPr>
        <p:grpSpPr>
          <a:xfrm>
            <a:off x="856282" y="2966927"/>
            <a:ext cx="387228" cy="386973"/>
            <a:chOff x="4016325" y="3132050"/>
            <a:chExt cx="340900" cy="340675"/>
          </a:xfrm>
        </p:grpSpPr>
        <p:sp>
          <p:nvSpPr>
            <p:cNvPr id="868" name="Google Shape;868;p38"/>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38"/>
          <p:cNvGrpSpPr/>
          <p:nvPr/>
        </p:nvGrpSpPr>
        <p:grpSpPr>
          <a:xfrm>
            <a:off x="856367" y="2257332"/>
            <a:ext cx="387058" cy="296328"/>
            <a:chOff x="4602100" y="3172000"/>
            <a:chExt cx="340750" cy="260875"/>
          </a:xfrm>
        </p:grpSpPr>
        <p:sp>
          <p:nvSpPr>
            <p:cNvPr id="875" name="Google Shape;875;p38"/>
            <p:cNvSpPr/>
            <p:nvPr/>
          </p:nvSpPr>
          <p:spPr>
            <a:xfrm>
              <a:off x="4602100" y="3172000"/>
              <a:ext cx="340750" cy="260875"/>
            </a:xfrm>
            <a:custGeom>
              <a:avLst/>
              <a:gdLst/>
              <a:ahLst/>
              <a:cxnLst/>
              <a:rect l="l" t="t" r="r" b="b"/>
              <a:pathLst>
                <a:path w="13630" h="10435" extrusionOk="0">
                  <a:moveTo>
                    <a:pt x="7838" y="8605"/>
                  </a:moveTo>
                  <a:lnTo>
                    <a:pt x="7838" y="8799"/>
                  </a:lnTo>
                  <a:cubicBezTo>
                    <a:pt x="7838" y="8908"/>
                    <a:pt x="7751" y="8996"/>
                    <a:pt x="7642" y="8996"/>
                  </a:cubicBezTo>
                  <a:lnTo>
                    <a:pt x="5985" y="8996"/>
                  </a:lnTo>
                  <a:cubicBezTo>
                    <a:pt x="5876" y="8996"/>
                    <a:pt x="5788" y="8908"/>
                    <a:pt x="5788" y="8799"/>
                  </a:cubicBezTo>
                  <a:lnTo>
                    <a:pt x="5788" y="8605"/>
                  </a:lnTo>
                  <a:close/>
                  <a:moveTo>
                    <a:pt x="13094" y="8602"/>
                  </a:moveTo>
                  <a:cubicBezTo>
                    <a:pt x="13167" y="8602"/>
                    <a:pt x="13229" y="8662"/>
                    <a:pt x="13229" y="8739"/>
                  </a:cubicBezTo>
                  <a:cubicBezTo>
                    <a:pt x="13228" y="9454"/>
                    <a:pt x="12648" y="10033"/>
                    <a:pt x="11933" y="10033"/>
                  </a:cubicBezTo>
                  <a:lnTo>
                    <a:pt x="1692" y="10033"/>
                  </a:lnTo>
                  <a:cubicBezTo>
                    <a:pt x="977" y="10033"/>
                    <a:pt x="396" y="9454"/>
                    <a:pt x="396" y="8739"/>
                  </a:cubicBezTo>
                  <a:cubicBezTo>
                    <a:pt x="396" y="8664"/>
                    <a:pt x="457" y="8602"/>
                    <a:pt x="533" y="8602"/>
                  </a:cubicBezTo>
                  <a:lnTo>
                    <a:pt x="5388" y="8602"/>
                  </a:lnTo>
                  <a:lnTo>
                    <a:pt x="5388" y="8796"/>
                  </a:lnTo>
                  <a:cubicBezTo>
                    <a:pt x="5388" y="9126"/>
                    <a:pt x="5656" y="9393"/>
                    <a:pt x="5985" y="9393"/>
                  </a:cubicBezTo>
                  <a:lnTo>
                    <a:pt x="7642" y="9393"/>
                  </a:lnTo>
                  <a:cubicBezTo>
                    <a:pt x="7971" y="9393"/>
                    <a:pt x="8237" y="9126"/>
                    <a:pt x="8237" y="8796"/>
                  </a:cubicBezTo>
                  <a:lnTo>
                    <a:pt x="8237" y="8602"/>
                  </a:lnTo>
                  <a:close/>
                  <a:moveTo>
                    <a:pt x="1555" y="0"/>
                  </a:moveTo>
                  <a:cubicBezTo>
                    <a:pt x="1117" y="0"/>
                    <a:pt x="759" y="357"/>
                    <a:pt x="759" y="796"/>
                  </a:cubicBezTo>
                  <a:lnTo>
                    <a:pt x="759" y="7810"/>
                  </a:lnTo>
                  <a:cubicBezTo>
                    <a:pt x="759" y="7954"/>
                    <a:pt x="798" y="8089"/>
                    <a:pt x="866" y="8204"/>
                  </a:cubicBezTo>
                  <a:lnTo>
                    <a:pt x="535" y="8204"/>
                  </a:lnTo>
                  <a:cubicBezTo>
                    <a:pt x="240" y="8204"/>
                    <a:pt x="0" y="8444"/>
                    <a:pt x="0" y="8740"/>
                  </a:cubicBezTo>
                  <a:cubicBezTo>
                    <a:pt x="0" y="9675"/>
                    <a:pt x="759" y="10435"/>
                    <a:pt x="1693" y="10435"/>
                  </a:cubicBezTo>
                  <a:lnTo>
                    <a:pt x="11935" y="10435"/>
                  </a:lnTo>
                  <a:cubicBezTo>
                    <a:pt x="12869" y="10435"/>
                    <a:pt x="13630" y="9675"/>
                    <a:pt x="13630" y="8740"/>
                  </a:cubicBezTo>
                  <a:cubicBezTo>
                    <a:pt x="13626" y="8444"/>
                    <a:pt x="13388" y="8204"/>
                    <a:pt x="13091" y="8204"/>
                  </a:cubicBezTo>
                  <a:lnTo>
                    <a:pt x="12760" y="8204"/>
                  </a:lnTo>
                  <a:cubicBezTo>
                    <a:pt x="12829" y="8088"/>
                    <a:pt x="12868" y="7954"/>
                    <a:pt x="12868" y="7810"/>
                  </a:cubicBezTo>
                  <a:lnTo>
                    <a:pt x="12868" y="7430"/>
                  </a:lnTo>
                  <a:cubicBezTo>
                    <a:pt x="12868" y="7320"/>
                    <a:pt x="12777" y="7229"/>
                    <a:pt x="12667" y="7229"/>
                  </a:cubicBezTo>
                  <a:cubicBezTo>
                    <a:pt x="12556" y="7229"/>
                    <a:pt x="12466" y="7320"/>
                    <a:pt x="12466" y="7430"/>
                  </a:cubicBezTo>
                  <a:lnTo>
                    <a:pt x="12466" y="7810"/>
                  </a:lnTo>
                  <a:cubicBezTo>
                    <a:pt x="12466" y="8028"/>
                    <a:pt x="12290" y="8204"/>
                    <a:pt x="12072" y="8204"/>
                  </a:cubicBezTo>
                  <a:lnTo>
                    <a:pt x="1555" y="8204"/>
                  </a:lnTo>
                  <a:cubicBezTo>
                    <a:pt x="1337" y="8204"/>
                    <a:pt x="1161" y="8028"/>
                    <a:pt x="1161" y="7810"/>
                  </a:cubicBezTo>
                  <a:lnTo>
                    <a:pt x="1161" y="796"/>
                  </a:lnTo>
                  <a:cubicBezTo>
                    <a:pt x="1161" y="578"/>
                    <a:pt x="1337" y="401"/>
                    <a:pt x="1555" y="401"/>
                  </a:cubicBezTo>
                  <a:lnTo>
                    <a:pt x="12072" y="401"/>
                  </a:lnTo>
                  <a:cubicBezTo>
                    <a:pt x="12290" y="401"/>
                    <a:pt x="12466" y="578"/>
                    <a:pt x="12466" y="796"/>
                  </a:cubicBezTo>
                  <a:lnTo>
                    <a:pt x="12466" y="6499"/>
                  </a:lnTo>
                  <a:cubicBezTo>
                    <a:pt x="12466" y="6609"/>
                    <a:pt x="12556" y="6700"/>
                    <a:pt x="12667" y="6700"/>
                  </a:cubicBezTo>
                  <a:cubicBezTo>
                    <a:pt x="12777" y="6700"/>
                    <a:pt x="12868" y="6609"/>
                    <a:pt x="12868" y="6499"/>
                  </a:cubicBezTo>
                  <a:lnTo>
                    <a:pt x="12868" y="796"/>
                  </a:lnTo>
                  <a:cubicBezTo>
                    <a:pt x="12868" y="359"/>
                    <a:pt x="12511"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4677375" y="3245200"/>
              <a:ext cx="107100" cy="107125"/>
            </a:xfrm>
            <a:custGeom>
              <a:avLst/>
              <a:gdLst/>
              <a:ahLst/>
              <a:cxnLst/>
              <a:rect l="l" t="t" r="r" b="b"/>
              <a:pathLst>
                <a:path w="4284" h="4285" extrusionOk="0">
                  <a:moveTo>
                    <a:pt x="2142" y="1342"/>
                  </a:moveTo>
                  <a:cubicBezTo>
                    <a:pt x="2192" y="1342"/>
                    <a:pt x="2239" y="1345"/>
                    <a:pt x="2285" y="1356"/>
                  </a:cubicBezTo>
                  <a:cubicBezTo>
                    <a:pt x="2659" y="1421"/>
                    <a:pt x="2943" y="1748"/>
                    <a:pt x="2943" y="2142"/>
                  </a:cubicBezTo>
                  <a:cubicBezTo>
                    <a:pt x="2943" y="2582"/>
                    <a:pt x="2583" y="2943"/>
                    <a:pt x="2142" y="2943"/>
                  </a:cubicBezTo>
                  <a:cubicBezTo>
                    <a:pt x="1703" y="2943"/>
                    <a:pt x="1343" y="2585"/>
                    <a:pt x="1343" y="2142"/>
                  </a:cubicBezTo>
                  <a:cubicBezTo>
                    <a:pt x="1343" y="1702"/>
                    <a:pt x="1701" y="1343"/>
                    <a:pt x="2140" y="1342"/>
                  </a:cubicBezTo>
                  <a:close/>
                  <a:moveTo>
                    <a:pt x="2340" y="412"/>
                  </a:moveTo>
                  <a:cubicBezTo>
                    <a:pt x="2715" y="454"/>
                    <a:pt x="3075" y="625"/>
                    <a:pt x="3348" y="889"/>
                  </a:cubicBezTo>
                  <a:cubicBezTo>
                    <a:pt x="3605" y="1136"/>
                    <a:pt x="3782" y="1460"/>
                    <a:pt x="3849" y="1809"/>
                  </a:cubicBezTo>
                  <a:cubicBezTo>
                    <a:pt x="3925" y="2206"/>
                    <a:pt x="3865" y="2611"/>
                    <a:pt x="3673" y="2968"/>
                  </a:cubicBezTo>
                  <a:cubicBezTo>
                    <a:pt x="3673" y="2970"/>
                    <a:pt x="3670" y="2970"/>
                    <a:pt x="3670" y="2971"/>
                  </a:cubicBezTo>
                  <a:cubicBezTo>
                    <a:pt x="3631" y="3044"/>
                    <a:pt x="3587" y="3111"/>
                    <a:pt x="3538" y="3178"/>
                  </a:cubicBezTo>
                  <a:lnTo>
                    <a:pt x="3073" y="2898"/>
                  </a:lnTo>
                  <a:cubicBezTo>
                    <a:pt x="3143" y="2812"/>
                    <a:pt x="3200" y="2719"/>
                    <a:pt x="3243" y="2619"/>
                  </a:cubicBezTo>
                  <a:lnTo>
                    <a:pt x="3240" y="2619"/>
                  </a:lnTo>
                  <a:cubicBezTo>
                    <a:pt x="3304" y="2473"/>
                    <a:pt x="3340" y="2312"/>
                    <a:pt x="3340" y="2142"/>
                  </a:cubicBezTo>
                  <a:cubicBezTo>
                    <a:pt x="3340" y="1705"/>
                    <a:pt x="3103" y="1318"/>
                    <a:pt x="2749" y="1110"/>
                  </a:cubicBezTo>
                  <a:cubicBezTo>
                    <a:pt x="2636" y="1043"/>
                    <a:pt x="2505" y="993"/>
                    <a:pt x="2376" y="968"/>
                  </a:cubicBezTo>
                  <a:cubicBezTo>
                    <a:pt x="2365" y="966"/>
                    <a:pt x="2352" y="962"/>
                    <a:pt x="2340" y="960"/>
                  </a:cubicBezTo>
                  <a:lnTo>
                    <a:pt x="2340" y="412"/>
                  </a:lnTo>
                  <a:close/>
                  <a:moveTo>
                    <a:pt x="2142" y="0"/>
                  </a:moveTo>
                  <a:cubicBezTo>
                    <a:pt x="1889" y="0"/>
                    <a:pt x="1637" y="43"/>
                    <a:pt x="1401" y="130"/>
                  </a:cubicBezTo>
                  <a:cubicBezTo>
                    <a:pt x="1119" y="234"/>
                    <a:pt x="862" y="399"/>
                    <a:pt x="647" y="608"/>
                  </a:cubicBezTo>
                  <a:cubicBezTo>
                    <a:pt x="567" y="686"/>
                    <a:pt x="567" y="812"/>
                    <a:pt x="644" y="890"/>
                  </a:cubicBezTo>
                  <a:cubicBezTo>
                    <a:pt x="683" y="930"/>
                    <a:pt x="734" y="950"/>
                    <a:pt x="786" y="950"/>
                  </a:cubicBezTo>
                  <a:cubicBezTo>
                    <a:pt x="836" y="950"/>
                    <a:pt x="887" y="931"/>
                    <a:pt x="925" y="893"/>
                  </a:cubicBezTo>
                  <a:cubicBezTo>
                    <a:pt x="1204" y="621"/>
                    <a:pt x="1561" y="454"/>
                    <a:pt x="1944" y="409"/>
                  </a:cubicBezTo>
                  <a:lnTo>
                    <a:pt x="1944" y="959"/>
                  </a:lnTo>
                  <a:cubicBezTo>
                    <a:pt x="1377" y="1054"/>
                    <a:pt x="946" y="1546"/>
                    <a:pt x="946" y="2141"/>
                  </a:cubicBezTo>
                  <a:cubicBezTo>
                    <a:pt x="946" y="2803"/>
                    <a:pt x="1483" y="3340"/>
                    <a:pt x="2145" y="3340"/>
                  </a:cubicBezTo>
                  <a:cubicBezTo>
                    <a:pt x="2368" y="3340"/>
                    <a:pt x="2577" y="3278"/>
                    <a:pt x="2756" y="3170"/>
                  </a:cubicBezTo>
                  <a:lnTo>
                    <a:pt x="3263" y="3474"/>
                  </a:lnTo>
                  <a:cubicBezTo>
                    <a:pt x="2960" y="3730"/>
                    <a:pt x="2570" y="3882"/>
                    <a:pt x="2145" y="3882"/>
                  </a:cubicBezTo>
                  <a:cubicBezTo>
                    <a:pt x="1184" y="3882"/>
                    <a:pt x="402" y="3102"/>
                    <a:pt x="402" y="2141"/>
                  </a:cubicBezTo>
                  <a:cubicBezTo>
                    <a:pt x="402" y="1949"/>
                    <a:pt x="433" y="1762"/>
                    <a:pt x="494" y="1583"/>
                  </a:cubicBezTo>
                  <a:cubicBezTo>
                    <a:pt x="528" y="1479"/>
                    <a:pt x="472" y="1365"/>
                    <a:pt x="366" y="1331"/>
                  </a:cubicBezTo>
                  <a:cubicBezTo>
                    <a:pt x="345" y="1324"/>
                    <a:pt x="323" y="1320"/>
                    <a:pt x="302" y="1320"/>
                  </a:cubicBezTo>
                  <a:cubicBezTo>
                    <a:pt x="219" y="1320"/>
                    <a:pt x="141" y="1373"/>
                    <a:pt x="114" y="1457"/>
                  </a:cubicBezTo>
                  <a:cubicBezTo>
                    <a:pt x="39" y="1677"/>
                    <a:pt x="3" y="1907"/>
                    <a:pt x="3" y="2141"/>
                  </a:cubicBezTo>
                  <a:cubicBezTo>
                    <a:pt x="0" y="3325"/>
                    <a:pt x="961" y="4284"/>
                    <a:pt x="2142" y="4284"/>
                  </a:cubicBezTo>
                  <a:cubicBezTo>
                    <a:pt x="2768" y="4284"/>
                    <a:pt x="3330" y="4015"/>
                    <a:pt x="3721" y="3586"/>
                  </a:cubicBezTo>
                  <a:cubicBezTo>
                    <a:pt x="4078" y="3200"/>
                    <a:pt x="4284" y="2672"/>
                    <a:pt x="4284" y="2142"/>
                  </a:cubicBezTo>
                  <a:cubicBezTo>
                    <a:pt x="4284" y="1107"/>
                    <a:pt x="3510" y="195"/>
                    <a:pt x="2488" y="27"/>
                  </a:cubicBezTo>
                  <a:cubicBezTo>
                    <a:pt x="2373" y="9"/>
                    <a:pt x="2258" y="0"/>
                    <a:pt x="2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4642525" y="3190150"/>
              <a:ext cx="259825" cy="178750"/>
            </a:xfrm>
            <a:custGeom>
              <a:avLst/>
              <a:gdLst/>
              <a:ahLst/>
              <a:cxnLst/>
              <a:rect l="l" t="t" r="r" b="b"/>
              <a:pathLst>
                <a:path w="10393" h="7150" extrusionOk="0">
                  <a:moveTo>
                    <a:pt x="9967" y="399"/>
                  </a:moveTo>
                  <a:cubicBezTo>
                    <a:pt x="9981" y="399"/>
                    <a:pt x="9992" y="410"/>
                    <a:pt x="9992" y="422"/>
                  </a:cubicBezTo>
                  <a:lnTo>
                    <a:pt x="9992" y="1536"/>
                  </a:lnTo>
                  <a:lnTo>
                    <a:pt x="397" y="1536"/>
                  </a:lnTo>
                  <a:lnTo>
                    <a:pt x="397" y="422"/>
                  </a:lnTo>
                  <a:cubicBezTo>
                    <a:pt x="397" y="410"/>
                    <a:pt x="410" y="399"/>
                    <a:pt x="421" y="399"/>
                  </a:cubicBezTo>
                  <a:close/>
                  <a:moveTo>
                    <a:pt x="9994" y="1936"/>
                  </a:moveTo>
                  <a:lnTo>
                    <a:pt x="9994" y="6728"/>
                  </a:lnTo>
                  <a:lnTo>
                    <a:pt x="9992" y="6728"/>
                  </a:lnTo>
                  <a:cubicBezTo>
                    <a:pt x="9992" y="6742"/>
                    <a:pt x="9981" y="6751"/>
                    <a:pt x="9969" y="6751"/>
                  </a:cubicBezTo>
                  <a:lnTo>
                    <a:pt x="424" y="6751"/>
                  </a:lnTo>
                  <a:cubicBezTo>
                    <a:pt x="410" y="6751"/>
                    <a:pt x="400" y="6738"/>
                    <a:pt x="400" y="6728"/>
                  </a:cubicBezTo>
                  <a:lnTo>
                    <a:pt x="400" y="1936"/>
                  </a:lnTo>
                  <a:close/>
                  <a:moveTo>
                    <a:pt x="424" y="0"/>
                  </a:moveTo>
                  <a:cubicBezTo>
                    <a:pt x="190" y="0"/>
                    <a:pt x="0" y="192"/>
                    <a:pt x="0" y="422"/>
                  </a:cubicBezTo>
                  <a:lnTo>
                    <a:pt x="0" y="6728"/>
                  </a:lnTo>
                  <a:cubicBezTo>
                    <a:pt x="0" y="6961"/>
                    <a:pt x="192" y="7150"/>
                    <a:pt x="424" y="7150"/>
                  </a:cubicBezTo>
                  <a:lnTo>
                    <a:pt x="9969" y="7150"/>
                  </a:lnTo>
                  <a:cubicBezTo>
                    <a:pt x="10203" y="7150"/>
                    <a:pt x="10393" y="6960"/>
                    <a:pt x="10393" y="6728"/>
                  </a:cubicBezTo>
                  <a:lnTo>
                    <a:pt x="10393" y="422"/>
                  </a:lnTo>
                  <a:cubicBezTo>
                    <a:pt x="10393" y="189"/>
                    <a:pt x="10201"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4670600"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4690425" y="3209300"/>
              <a:ext cx="10050" cy="10075"/>
            </a:xfrm>
            <a:custGeom>
              <a:avLst/>
              <a:gdLst/>
              <a:ahLst/>
              <a:cxnLst/>
              <a:rect l="l" t="t" r="r" b="b"/>
              <a:pathLst>
                <a:path w="402" h="403" extrusionOk="0">
                  <a:moveTo>
                    <a:pt x="201" y="1"/>
                  </a:moveTo>
                  <a:cubicBezTo>
                    <a:pt x="90" y="1"/>
                    <a:pt x="0" y="91"/>
                    <a:pt x="0" y="202"/>
                  </a:cubicBezTo>
                  <a:cubicBezTo>
                    <a:pt x="0" y="312"/>
                    <a:pt x="90"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4710200"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4784375" y="3248000"/>
              <a:ext cx="83125" cy="10075"/>
            </a:xfrm>
            <a:custGeom>
              <a:avLst/>
              <a:gdLst/>
              <a:ahLst/>
              <a:cxnLst/>
              <a:rect l="l" t="t" r="r" b="b"/>
              <a:pathLst>
                <a:path w="3325" h="403" extrusionOk="0">
                  <a:moveTo>
                    <a:pt x="201" y="1"/>
                  </a:moveTo>
                  <a:cubicBezTo>
                    <a:pt x="89" y="1"/>
                    <a:pt x="1" y="91"/>
                    <a:pt x="1" y="202"/>
                  </a:cubicBezTo>
                  <a:cubicBezTo>
                    <a:pt x="1" y="312"/>
                    <a:pt x="89" y="403"/>
                    <a:pt x="201" y="403"/>
                  </a:cubicBezTo>
                  <a:lnTo>
                    <a:pt x="3124" y="403"/>
                  </a:lnTo>
                  <a:cubicBezTo>
                    <a:pt x="3234" y="403"/>
                    <a:pt x="3325" y="312"/>
                    <a:pt x="3325" y="202"/>
                  </a:cubicBezTo>
                  <a:cubicBezTo>
                    <a:pt x="3325" y="91"/>
                    <a:pt x="3234"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4790400" y="3268450"/>
              <a:ext cx="77050" cy="10075"/>
            </a:xfrm>
            <a:custGeom>
              <a:avLst/>
              <a:gdLst/>
              <a:ahLst/>
              <a:cxnLst/>
              <a:rect l="l" t="t" r="r" b="b"/>
              <a:pathLst>
                <a:path w="3082" h="403" extrusionOk="0">
                  <a:moveTo>
                    <a:pt x="200" y="1"/>
                  </a:moveTo>
                  <a:cubicBezTo>
                    <a:pt x="90" y="1"/>
                    <a:pt x="1" y="91"/>
                    <a:pt x="1" y="202"/>
                  </a:cubicBezTo>
                  <a:cubicBezTo>
                    <a:pt x="1" y="312"/>
                    <a:pt x="90" y="402"/>
                    <a:pt x="200" y="402"/>
                  </a:cubicBezTo>
                  <a:lnTo>
                    <a:pt x="2883" y="402"/>
                  </a:lnTo>
                  <a:cubicBezTo>
                    <a:pt x="2993" y="402"/>
                    <a:pt x="3082" y="312"/>
                    <a:pt x="3082" y="202"/>
                  </a:cubicBezTo>
                  <a:cubicBezTo>
                    <a:pt x="3082" y="91"/>
                    <a:pt x="2992" y="1"/>
                    <a:pt x="2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4796925" y="3288850"/>
              <a:ext cx="70525" cy="10075"/>
            </a:xfrm>
            <a:custGeom>
              <a:avLst/>
              <a:gdLst/>
              <a:ahLst/>
              <a:cxnLst/>
              <a:rect l="l" t="t" r="r" b="b"/>
              <a:pathLst>
                <a:path w="2821" h="403" extrusionOk="0">
                  <a:moveTo>
                    <a:pt x="201" y="1"/>
                  </a:moveTo>
                  <a:cubicBezTo>
                    <a:pt x="90" y="1"/>
                    <a:pt x="0" y="91"/>
                    <a:pt x="0" y="202"/>
                  </a:cubicBezTo>
                  <a:cubicBezTo>
                    <a:pt x="0" y="312"/>
                    <a:pt x="90" y="403"/>
                    <a:pt x="201" y="403"/>
                  </a:cubicBezTo>
                  <a:lnTo>
                    <a:pt x="2622" y="403"/>
                  </a:lnTo>
                  <a:cubicBezTo>
                    <a:pt x="2732" y="403"/>
                    <a:pt x="2821" y="312"/>
                    <a:pt x="2821" y="202"/>
                  </a:cubicBezTo>
                  <a:cubicBezTo>
                    <a:pt x="2821" y="91"/>
                    <a:pt x="2731" y="1"/>
                    <a:pt x="2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re 2">
            <a:extLst>
              <a:ext uri="{FF2B5EF4-FFF2-40B4-BE49-F238E27FC236}">
                <a16:creationId xmlns:a16="http://schemas.microsoft.com/office/drawing/2014/main" id="{CE21189B-1394-3EB5-D5EC-5653DCF798A0}"/>
              </a:ext>
            </a:extLst>
          </p:cNvPr>
          <p:cNvSpPr>
            <a:spLocks noGrp="1"/>
          </p:cNvSpPr>
          <p:nvPr>
            <p:ph type="title"/>
          </p:nvPr>
        </p:nvSpPr>
        <p:spPr/>
        <p:txBody>
          <a:bodyPr/>
          <a:lstStyle/>
          <a:p>
            <a:endParaRPr lang="fr-F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Revenue information</a:t>
            </a:r>
            <a:endParaRPr/>
          </a:p>
        </p:txBody>
      </p:sp>
      <p:graphicFrame>
        <p:nvGraphicFramePr>
          <p:cNvPr id="889" name="Google Shape;889;p39"/>
          <p:cNvGraphicFramePr/>
          <p:nvPr/>
        </p:nvGraphicFramePr>
        <p:xfrm>
          <a:off x="854963" y="1314010"/>
          <a:ext cx="7434075" cy="3287945"/>
        </p:xfrm>
        <a:graphic>
          <a:graphicData uri="http://schemas.openxmlformats.org/drawingml/2006/table">
            <a:tbl>
              <a:tblPr>
                <a:noFill/>
                <a:tableStyleId>{BDABB473-F607-411F-9911-1804E27E0305}</a:tableStyleId>
              </a:tblPr>
              <a:tblGrid>
                <a:gridCol w="1611950">
                  <a:extLst>
                    <a:ext uri="{9D8B030D-6E8A-4147-A177-3AD203B41FA5}">
                      <a16:colId xmlns:a16="http://schemas.microsoft.com/office/drawing/2014/main" val="20000"/>
                    </a:ext>
                  </a:extLst>
                </a:gridCol>
                <a:gridCol w="1164425">
                  <a:extLst>
                    <a:ext uri="{9D8B030D-6E8A-4147-A177-3AD203B41FA5}">
                      <a16:colId xmlns:a16="http://schemas.microsoft.com/office/drawing/2014/main" val="20001"/>
                    </a:ext>
                  </a:extLst>
                </a:gridCol>
                <a:gridCol w="1164425">
                  <a:extLst>
                    <a:ext uri="{9D8B030D-6E8A-4147-A177-3AD203B41FA5}">
                      <a16:colId xmlns:a16="http://schemas.microsoft.com/office/drawing/2014/main" val="20002"/>
                    </a:ext>
                  </a:extLst>
                </a:gridCol>
                <a:gridCol w="1164425">
                  <a:extLst>
                    <a:ext uri="{9D8B030D-6E8A-4147-A177-3AD203B41FA5}">
                      <a16:colId xmlns:a16="http://schemas.microsoft.com/office/drawing/2014/main" val="20003"/>
                    </a:ext>
                  </a:extLst>
                </a:gridCol>
                <a:gridCol w="1164425">
                  <a:extLst>
                    <a:ext uri="{9D8B030D-6E8A-4147-A177-3AD203B41FA5}">
                      <a16:colId xmlns:a16="http://schemas.microsoft.com/office/drawing/2014/main" val="20004"/>
                    </a:ext>
                  </a:extLst>
                </a:gridCol>
                <a:gridCol w="1164425">
                  <a:extLst>
                    <a:ext uri="{9D8B030D-6E8A-4147-A177-3AD203B41FA5}">
                      <a16:colId xmlns:a16="http://schemas.microsoft.com/office/drawing/2014/main" val="20005"/>
                    </a:ext>
                  </a:extLst>
                </a:gridCol>
              </a:tblGrid>
              <a:tr h="4049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Q1</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Q2</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600">
                          <a:solidFill>
                            <a:schemeClr val="dk1"/>
                          </a:solidFill>
                          <a:latin typeface="Schibsted Grotesk SemiBold"/>
                          <a:ea typeface="Schibsted Grotesk SemiBold"/>
                          <a:cs typeface="Schibsted Grotesk SemiBold"/>
                          <a:sym typeface="Schibsted Grotesk SemiBold"/>
                        </a:rPr>
                        <a:t>Q3</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Q4</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Total</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Product sales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$60,000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$90,000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$275,000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Labor</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$36,000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$110,000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Salaries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$77,000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Marketing</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$9,000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Net income</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$26,750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$34,250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$113,500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Rent</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Utilities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$1,750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$2,250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a:stretch>
            <a:fillRect/>
          </a:stretch>
        </p:blipFill>
        <p:spPr>
          <a:xfrm>
            <a:off x="903942"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210506"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210506"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1192153"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up)">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0" nodeType="clickEffect">
                                  <p:stCondLst>
                                    <p:cond delay="0"/>
                                  </p:stCondLst>
                                  <p:childTnLst>
                                    <p:animMotion origin="layout" path="M -4.72222E-6 2.71605E-6 L 0.30105 -0.38642 " pathEditMode="relative" rAng="0" ptsTypes="AA">
                                      <p:cBhvr>
                                        <p:cTn id="55" dur="2000" fill="hold"/>
                                        <p:tgtEl>
                                          <p:spTgt spid="31"/>
                                        </p:tgtEl>
                                        <p:attrNameLst>
                                          <p:attrName>ppt_x</p:attrName>
                                          <p:attrName>ppt_y</p:attrName>
                                        </p:attrNameLst>
                                      </p:cBhvr>
                                      <p:rCtr x="15052" y="-19321"/>
                                    </p:animMotion>
                                  </p:childTnLst>
                                </p:cTn>
                              </p:par>
                              <p:par>
                                <p:cTn id="56" presetID="42" presetClass="path" presetSubtype="0" accel="50000" decel="50000" fill="hold" grpId="0" nodeType="withEffect">
                                  <p:stCondLst>
                                    <p:cond delay="0"/>
                                  </p:stCondLst>
                                  <p:childTnLst>
                                    <p:animMotion origin="layout" path="M 1.38889E-6 2.71605E-6 L -0.26094 -0.39537 " pathEditMode="relative" rAng="0" ptsTypes="AA">
                                      <p:cBhvr>
                                        <p:cTn id="57" dur="2000" fill="hold"/>
                                        <p:tgtEl>
                                          <p:spTgt spid="30"/>
                                        </p:tgtEl>
                                        <p:attrNameLst>
                                          <p:attrName>ppt_x</p:attrName>
                                          <p:attrName>ppt_y</p:attrName>
                                        </p:attrNameLst>
                                      </p:cBhvr>
                                      <p:rCtr x="-13056" y="-19784"/>
                                    </p:animMotion>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0"/>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Mockup</a:t>
            </a:r>
            <a:endParaRPr/>
          </a:p>
        </p:txBody>
      </p:sp>
      <p:sp>
        <p:nvSpPr>
          <p:cNvPr id="895" name="Google Shape;895;p40"/>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mockup provides a visual representation of your product or service, allowing investors or stakeholders to better understand what you're offering</a:t>
            </a:r>
            <a:endParaRPr/>
          </a:p>
          <a:p>
            <a:pPr marL="0" lvl="0" indent="0" algn="ctr" rtl="0">
              <a:spcBef>
                <a:spcPts val="0"/>
              </a:spcBef>
              <a:spcAft>
                <a:spcPts val="0"/>
              </a:spcAft>
              <a:buNone/>
            </a:pPr>
            <a:r>
              <a:rPr lang="en"/>
              <a:t>and how it works</a:t>
            </a:r>
            <a:endParaRPr/>
          </a:p>
        </p:txBody>
      </p:sp>
      <p:sp>
        <p:nvSpPr>
          <p:cNvPr id="896" name="Google Shape;896;p40"/>
          <p:cNvSpPr/>
          <p:nvPr/>
        </p:nvSpPr>
        <p:spPr>
          <a:xfrm>
            <a:off x="3048704"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40"/>
          <p:cNvGrpSpPr/>
          <p:nvPr/>
        </p:nvGrpSpPr>
        <p:grpSpPr>
          <a:xfrm>
            <a:off x="2963526" y="709411"/>
            <a:ext cx="1834973" cy="3724678"/>
            <a:chOff x="5186401" y="494525"/>
            <a:chExt cx="1834973" cy="3724678"/>
          </a:xfrm>
        </p:grpSpPr>
        <p:sp>
          <p:nvSpPr>
            <p:cNvPr id="898" name="Google Shape;898;p4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0" name="Google Shape;900;p40"/>
          <p:cNvPicPr preferRelativeResize="0"/>
          <p:nvPr/>
        </p:nvPicPr>
        <p:blipFill rotWithShape="1">
          <a:blip r:embed="rId3">
            <a:alphaModFix/>
          </a:blip>
          <a:srcRect l="3410" r="3419"/>
          <a:stretch/>
        </p:blipFill>
        <p:spPr>
          <a:xfrm>
            <a:off x="3048713" y="891935"/>
            <a:ext cx="1664599" cy="3176198"/>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plan timeline</a:t>
            </a:r>
            <a:endParaRPr/>
          </a:p>
        </p:txBody>
      </p:sp>
      <p:sp>
        <p:nvSpPr>
          <p:cNvPr id="906" name="Google Shape;906;p41"/>
          <p:cNvSpPr txBox="1"/>
          <p:nvPr/>
        </p:nvSpPr>
        <p:spPr>
          <a:xfrm flipH="1">
            <a:off x="7200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Research and planning</a:t>
            </a:r>
            <a:endParaRPr sz="1200">
              <a:solidFill>
                <a:schemeClr val="dk1"/>
              </a:solidFill>
              <a:latin typeface="Figtree"/>
              <a:ea typeface="Figtree"/>
              <a:cs typeface="Figtree"/>
              <a:sym typeface="Figtree"/>
            </a:endParaRPr>
          </a:p>
        </p:txBody>
      </p:sp>
      <p:sp>
        <p:nvSpPr>
          <p:cNvPr id="907" name="Google Shape;907;p41"/>
          <p:cNvSpPr txBox="1"/>
          <p:nvPr/>
        </p:nvSpPr>
        <p:spPr>
          <a:xfrm flipH="1">
            <a:off x="26839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Start-up phase</a:t>
            </a:r>
            <a:endParaRPr sz="1200">
              <a:solidFill>
                <a:schemeClr val="dk1"/>
              </a:solidFill>
              <a:latin typeface="Figtree"/>
              <a:ea typeface="Figtree"/>
              <a:cs typeface="Figtree"/>
              <a:sym typeface="Figtree"/>
            </a:endParaRPr>
          </a:p>
        </p:txBody>
      </p:sp>
      <p:sp>
        <p:nvSpPr>
          <p:cNvPr id="908" name="Google Shape;908;p41"/>
          <p:cNvSpPr txBox="1"/>
          <p:nvPr/>
        </p:nvSpPr>
        <p:spPr>
          <a:xfrm flipH="1">
            <a:off x="46478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Growth phase</a:t>
            </a:r>
            <a:endParaRPr sz="1200">
              <a:solidFill>
                <a:schemeClr val="dk1"/>
              </a:solidFill>
              <a:latin typeface="Figtree"/>
              <a:ea typeface="Figtree"/>
              <a:cs typeface="Figtree"/>
              <a:sym typeface="Figtree"/>
            </a:endParaRPr>
          </a:p>
        </p:txBody>
      </p:sp>
      <p:sp>
        <p:nvSpPr>
          <p:cNvPr id="909" name="Google Shape;909;p41"/>
          <p:cNvSpPr txBox="1"/>
          <p:nvPr/>
        </p:nvSpPr>
        <p:spPr>
          <a:xfrm flipH="1">
            <a:off x="66117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Partnership</a:t>
            </a:r>
            <a:endParaRPr sz="1200">
              <a:solidFill>
                <a:schemeClr val="dk1"/>
              </a:solidFill>
              <a:latin typeface="Figtree"/>
              <a:ea typeface="Figtree"/>
              <a:cs typeface="Figtree"/>
              <a:sym typeface="Figtree"/>
            </a:endParaRPr>
          </a:p>
        </p:txBody>
      </p:sp>
      <p:sp>
        <p:nvSpPr>
          <p:cNvPr id="910" name="Google Shape;910;p41"/>
          <p:cNvSpPr txBox="1"/>
          <p:nvPr/>
        </p:nvSpPr>
        <p:spPr>
          <a:xfrm flipH="1">
            <a:off x="7200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Product expansion</a:t>
            </a:r>
            <a:endParaRPr sz="1200">
              <a:solidFill>
                <a:schemeClr val="dk1"/>
              </a:solidFill>
              <a:latin typeface="Figtree"/>
              <a:ea typeface="Figtree"/>
              <a:cs typeface="Figtree"/>
              <a:sym typeface="Figtree"/>
            </a:endParaRPr>
          </a:p>
        </p:txBody>
      </p:sp>
      <p:sp>
        <p:nvSpPr>
          <p:cNvPr id="911" name="Google Shape;911;p41"/>
          <p:cNvSpPr txBox="1"/>
          <p:nvPr/>
        </p:nvSpPr>
        <p:spPr>
          <a:xfrm flipH="1">
            <a:off x="26839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Scaling phase</a:t>
            </a:r>
            <a:endParaRPr sz="1200">
              <a:solidFill>
                <a:schemeClr val="dk1"/>
              </a:solidFill>
              <a:latin typeface="Figtree"/>
              <a:ea typeface="Figtree"/>
              <a:cs typeface="Figtree"/>
              <a:sym typeface="Figtree"/>
            </a:endParaRPr>
          </a:p>
        </p:txBody>
      </p:sp>
      <p:sp>
        <p:nvSpPr>
          <p:cNvPr id="912" name="Google Shape;912;p41"/>
          <p:cNvSpPr txBox="1"/>
          <p:nvPr/>
        </p:nvSpPr>
        <p:spPr>
          <a:xfrm flipH="1">
            <a:off x="46478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Innovation phase</a:t>
            </a:r>
            <a:endParaRPr sz="1200">
              <a:solidFill>
                <a:schemeClr val="dk1"/>
              </a:solidFill>
              <a:latin typeface="Figtree"/>
              <a:ea typeface="Figtree"/>
              <a:cs typeface="Figtree"/>
              <a:sym typeface="Figtree"/>
            </a:endParaRPr>
          </a:p>
        </p:txBody>
      </p:sp>
      <p:sp>
        <p:nvSpPr>
          <p:cNvPr id="913" name="Google Shape;913;p41"/>
          <p:cNvSpPr txBox="1"/>
          <p:nvPr/>
        </p:nvSpPr>
        <p:spPr>
          <a:xfrm flipH="1">
            <a:off x="66117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Exit strategy planning</a:t>
            </a:r>
            <a:endParaRPr sz="1200">
              <a:solidFill>
                <a:schemeClr val="dk1"/>
              </a:solidFill>
              <a:latin typeface="Figtree"/>
              <a:ea typeface="Figtree"/>
              <a:cs typeface="Figtree"/>
              <a:sym typeface="Figtree"/>
            </a:endParaRPr>
          </a:p>
        </p:txBody>
      </p:sp>
      <p:sp>
        <p:nvSpPr>
          <p:cNvPr id="914" name="Google Shape;914;p41"/>
          <p:cNvSpPr/>
          <p:nvPr/>
        </p:nvSpPr>
        <p:spPr>
          <a:xfrm>
            <a:off x="12900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5" name="Google Shape;915;p41"/>
          <p:cNvSpPr/>
          <p:nvPr/>
        </p:nvSpPr>
        <p:spPr>
          <a:xfrm>
            <a:off x="32539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6" name="Google Shape;916;p41"/>
          <p:cNvSpPr/>
          <p:nvPr/>
        </p:nvSpPr>
        <p:spPr>
          <a:xfrm>
            <a:off x="52178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7" name="Google Shape;917;p41"/>
          <p:cNvSpPr/>
          <p:nvPr/>
        </p:nvSpPr>
        <p:spPr>
          <a:xfrm>
            <a:off x="71817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8" name="Google Shape;918;p41"/>
          <p:cNvSpPr/>
          <p:nvPr/>
        </p:nvSpPr>
        <p:spPr>
          <a:xfrm>
            <a:off x="12968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9" name="Google Shape;919;p41"/>
          <p:cNvSpPr/>
          <p:nvPr/>
        </p:nvSpPr>
        <p:spPr>
          <a:xfrm>
            <a:off x="32607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20" name="Google Shape;920;p41"/>
          <p:cNvSpPr/>
          <p:nvPr/>
        </p:nvSpPr>
        <p:spPr>
          <a:xfrm>
            <a:off x="52246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21" name="Google Shape;921;p41"/>
          <p:cNvSpPr/>
          <p:nvPr/>
        </p:nvSpPr>
        <p:spPr>
          <a:xfrm>
            <a:off x="7181700"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cxnSp>
        <p:nvCxnSpPr>
          <p:cNvPr id="922" name="Google Shape;922;p41"/>
          <p:cNvCxnSpPr>
            <a:stCxn id="909" idx="2"/>
            <a:endCxn id="921" idx="0"/>
          </p:cNvCxnSpPr>
          <p:nvPr/>
        </p:nvCxnSpPr>
        <p:spPr>
          <a:xfrm>
            <a:off x="7517850" y="2468775"/>
            <a:ext cx="0" cy="700800"/>
          </a:xfrm>
          <a:prstGeom prst="straightConnector1">
            <a:avLst/>
          </a:prstGeom>
          <a:noFill/>
          <a:ln w="9525" cap="flat" cmpd="sng">
            <a:solidFill>
              <a:schemeClr val="dk1"/>
            </a:solidFill>
            <a:prstDash val="solid"/>
            <a:round/>
            <a:headEnd type="none" w="med" len="med"/>
            <a:tailEnd type="oval" w="med" len="med"/>
          </a:ln>
        </p:spPr>
      </p:cxnSp>
      <p:cxnSp>
        <p:nvCxnSpPr>
          <p:cNvPr id="923" name="Google Shape;923;p41"/>
          <p:cNvCxnSpPr>
            <a:stCxn id="921" idx="1"/>
            <a:endCxn id="920" idx="3"/>
          </p:cNvCxnSpPr>
          <p:nvPr/>
        </p:nvCxnSpPr>
        <p:spPr>
          <a:xfrm rot="10800000">
            <a:off x="5897100" y="3505675"/>
            <a:ext cx="1284600" cy="0"/>
          </a:xfrm>
          <a:prstGeom prst="straightConnector1">
            <a:avLst/>
          </a:prstGeom>
          <a:noFill/>
          <a:ln w="9525" cap="flat" cmpd="sng">
            <a:solidFill>
              <a:schemeClr val="dk1"/>
            </a:solidFill>
            <a:prstDash val="solid"/>
            <a:round/>
            <a:headEnd type="none" w="med" len="med"/>
            <a:tailEnd type="oval" w="med" len="med"/>
          </a:ln>
        </p:spPr>
      </p:cxnSp>
      <p:cxnSp>
        <p:nvCxnSpPr>
          <p:cNvPr id="924" name="Google Shape;924;p41"/>
          <p:cNvCxnSpPr>
            <a:endCxn id="919" idx="3"/>
          </p:cNvCxnSpPr>
          <p:nvPr/>
        </p:nvCxnSpPr>
        <p:spPr>
          <a:xfrm rot="10800000">
            <a:off x="3933075" y="350567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5" name="Google Shape;925;p41"/>
          <p:cNvCxnSpPr>
            <a:endCxn id="918" idx="3"/>
          </p:cNvCxnSpPr>
          <p:nvPr/>
        </p:nvCxnSpPr>
        <p:spPr>
          <a:xfrm rot="10800000">
            <a:off x="1969175" y="350567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6" name="Google Shape;926;p41"/>
          <p:cNvCxnSpPr>
            <a:stCxn id="914" idx="3"/>
            <a:endCxn id="915" idx="1"/>
          </p:cNvCxnSpPr>
          <p:nvPr/>
        </p:nvCxnSpPr>
        <p:spPr>
          <a:xfrm>
            <a:off x="1962300" y="167122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7" name="Google Shape;927;p41"/>
          <p:cNvCxnSpPr>
            <a:stCxn id="915" idx="3"/>
            <a:endCxn id="916" idx="1"/>
          </p:cNvCxnSpPr>
          <p:nvPr/>
        </p:nvCxnSpPr>
        <p:spPr>
          <a:xfrm>
            <a:off x="3926200" y="167122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8" name="Google Shape;928;p41"/>
          <p:cNvCxnSpPr>
            <a:stCxn id="916" idx="3"/>
            <a:endCxn id="917" idx="1"/>
          </p:cNvCxnSpPr>
          <p:nvPr/>
        </p:nvCxnSpPr>
        <p:spPr>
          <a:xfrm>
            <a:off x="5890100" y="1671225"/>
            <a:ext cx="1291500" cy="0"/>
          </a:xfrm>
          <a:prstGeom prst="straightConnector1">
            <a:avLst/>
          </a:prstGeom>
          <a:noFill/>
          <a:ln w="9525" cap="flat" cmpd="sng">
            <a:solidFill>
              <a:schemeClr val="dk1"/>
            </a:solidFill>
            <a:prstDash val="solid"/>
            <a:round/>
            <a:headEnd type="none" w="med" len="med"/>
            <a:tailEnd type="oval" w="med" len="med"/>
          </a:ln>
        </p:spPr>
      </p:cxnSp>
      <p:grpSp>
        <p:nvGrpSpPr>
          <p:cNvPr id="929" name="Google Shape;929;p41"/>
          <p:cNvGrpSpPr/>
          <p:nvPr/>
        </p:nvGrpSpPr>
        <p:grpSpPr>
          <a:xfrm>
            <a:off x="7324274" y="1477756"/>
            <a:ext cx="386405" cy="386944"/>
            <a:chOff x="1088875" y="1644400"/>
            <a:chExt cx="340175" cy="340650"/>
          </a:xfrm>
        </p:grpSpPr>
        <p:sp>
          <p:nvSpPr>
            <p:cNvPr id="930" name="Google Shape;930;p41"/>
            <p:cNvSpPr/>
            <p:nvPr/>
          </p:nvSpPr>
          <p:spPr>
            <a:xfrm>
              <a:off x="1088875" y="1644400"/>
              <a:ext cx="172225" cy="145325"/>
            </a:xfrm>
            <a:custGeom>
              <a:avLst/>
              <a:gdLst/>
              <a:ahLst/>
              <a:cxnLst/>
              <a:rect l="l" t="t" r="r" b="b"/>
              <a:pathLst>
                <a:path w="6889" h="5813" extrusionOk="0">
                  <a:moveTo>
                    <a:pt x="6359" y="398"/>
                  </a:moveTo>
                  <a:cubicBezTo>
                    <a:pt x="6431" y="398"/>
                    <a:pt x="6491" y="457"/>
                    <a:pt x="6491" y="530"/>
                  </a:cubicBezTo>
                  <a:lnTo>
                    <a:pt x="6490" y="3558"/>
                  </a:lnTo>
                  <a:lnTo>
                    <a:pt x="400" y="3558"/>
                  </a:lnTo>
                  <a:lnTo>
                    <a:pt x="400" y="530"/>
                  </a:lnTo>
                  <a:cubicBezTo>
                    <a:pt x="400" y="459"/>
                    <a:pt x="457" y="398"/>
                    <a:pt x="532" y="398"/>
                  </a:cubicBezTo>
                  <a:close/>
                  <a:moveTo>
                    <a:pt x="3884" y="4800"/>
                  </a:moveTo>
                  <a:cubicBezTo>
                    <a:pt x="3892" y="4968"/>
                    <a:pt x="3906" y="5212"/>
                    <a:pt x="3937" y="5416"/>
                  </a:cubicBezTo>
                  <a:lnTo>
                    <a:pt x="2953" y="5416"/>
                  </a:lnTo>
                  <a:cubicBezTo>
                    <a:pt x="2984" y="5211"/>
                    <a:pt x="2999" y="4968"/>
                    <a:pt x="3004" y="4800"/>
                  </a:cubicBezTo>
                  <a:close/>
                  <a:moveTo>
                    <a:pt x="530" y="1"/>
                  </a:moveTo>
                  <a:cubicBezTo>
                    <a:pt x="238" y="1"/>
                    <a:pt x="1" y="237"/>
                    <a:pt x="1" y="530"/>
                  </a:cubicBezTo>
                  <a:lnTo>
                    <a:pt x="1" y="4269"/>
                  </a:lnTo>
                  <a:cubicBezTo>
                    <a:pt x="1" y="4560"/>
                    <a:pt x="238" y="4798"/>
                    <a:pt x="530" y="4798"/>
                  </a:cubicBezTo>
                  <a:lnTo>
                    <a:pt x="1149" y="4798"/>
                  </a:lnTo>
                  <a:cubicBezTo>
                    <a:pt x="1259" y="4798"/>
                    <a:pt x="1348" y="4708"/>
                    <a:pt x="1348" y="4599"/>
                  </a:cubicBezTo>
                  <a:cubicBezTo>
                    <a:pt x="1348" y="4488"/>
                    <a:pt x="1258" y="4401"/>
                    <a:pt x="1149" y="4401"/>
                  </a:cubicBezTo>
                  <a:lnTo>
                    <a:pt x="530" y="4401"/>
                  </a:lnTo>
                  <a:cubicBezTo>
                    <a:pt x="457" y="4401"/>
                    <a:pt x="398" y="4343"/>
                    <a:pt x="398" y="4269"/>
                  </a:cubicBezTo>
                  <a:lnTo>
                    <a:pt x="398" y="3957"/>
                  </a:lnTo>
                  <a:lnTo>
                    <a:pt x="6488" y="3957"/>
                  </a:lnTo>
                  <a:lnTo>
                    <a:pt x="6488" y="4269"/>
                  </a:lnTo>
                  <a:cubicBezTo>
                    <a:pt x="6488" y="4340"/>
                    <a:pt x="6429" y="4401"/>
                    <a:pt x="6354" y="4401"/>
                  </a:cubicBezTo>
                  <a:lnTo>
                    <a:pt x="2060" y="4401"/>
                  </a:lnTo>
                  <a:cubicBezTo>
                    <a:pt x="1949" y="4401"/>
                    <a:pt x="1862" y="4491"/>
                    <a:pt x="1862" y="4599"/>
                  </a:cubicBezTo>
                  <a:cubicBezTo>
                    <a:pt x="1862" y="4708"/>
                    <a:pt x="1951" y="4798"/>
                    <a:pt x="2060" y="4798"/>
                  </a:cubicBezTo>
                  <a:lnTo>
                    <a:pt x="2604" y="4798"/>
                  </a:lnTo>
                  <a:cubicBezTo>
                    <a:pt x="2594" y="5004"/>
                    <a:pt x="2576" y="5250"/>
                    <a:pt x="2548" y="5415"/>
                  </a:cubicBezTo>
                  <a:lnTo>
                    <a:pt x="2146" y="5415"/>
                  </a:lnTo>
                  <a:cubicBezTo>
                    <a:pt x="2035" y="5415"/>
                    <a:pt x="1948" y="5505"/>
                    <a:pt x="1948" y="5614"/>
                  </a:cubicBezTo>
                  <a:cubicBezTo>
                    <a:pt x="1948" y="5725"/>
                    <a:pt x="2037" y="5812"/>
                    <a:pt x="2146" y="5812"/>
                  </a:cubicBezTo>
                  <a:lnTo>
                    <a:pt x="4744" y="5812"/>
                  </a:lnTo>
                  <a:cubicBezTo>
                    <a:pt x="4854" y="5812"/>
                    <a:pt x="4942" y="5723"/>
                    <a:pt x="4942" y="5614"/>
                  </a:cubicBezTo>
                  <a:cubicBezTo>
                    <a:pt x="4942" y="5505"/>
                    <a:pt x="4853" y="5415"/>
                    <a:pt x="4744" y="5415"/>
                  </a:cubicBezTo>
                  <a:lnTo>
                    <a:pt x="4340" y="5415"/>
                  </a:lnTo>
                  <a:cubicBezTo>
                    <a:pt x="4311" y="5248"/>
                    <a:pt x="4292" y="5004"/>
                    <a:pt x="4284" y="4798"/>
                  </a:cubicBezTo>
                  <a:lnTo>
                    <a:pt x="6359" y="4798"/>
                  </a:lnTo>
                  <a:cubicBezTo>
                    <a:pt x="6649" y="4798"/>
                    <a:pt x="6889" y="4560"/>
                    <a:pt x="6889" y="4269"/>
                  </a:cubicBezTo>
                  <a:lnTo>
                    <a:pt x="6889" y="530"/>
                  </a:lnTo>
                  <a:cubicBezTo>
                    <a:pt x="6889" y="237"/>
                    <a:pt x="6652" y="1"/>
                    <a:pt x="6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1256800" y="1839700"/>
              <a:ext cx="172250" cy="145350"/>
            </a:xfrm>
            <a:custGeom>
              <a:avLst/>
              <a:gdLst/>
              <a:ahLst/>
              <a:cxnLst/>
              <a:rect l="l" t="t" r="r" b="b"/>
              <a:pathLst>
                <a:path w="6890" h="5814" extrusionOk="0">
                  <a:moveTo>
                    <a:pt x="6483" y="3958"/>
                  </a:moveTo>
                  <a:lnTo>
                    <a:pt x="6486" y="4270"/>
                  </a:lnTo>
                  <a:cubicBezTo>
                    <a:pt x="6486" y="4341"/>
                    <a:pt x="6427" y="4402"/>
                    <a:pt x="6354" y="4402"/>
                  </a:cubicBezTo>
                  <a:lnTo>
                    <a:pt x="525" y="4402"/>
                  </a:lnTo>
                  <a:cubicBezTo>
                    <a:pt x="454" y="4402"/>
                    <a:pt x="393" y="4344"/>
                    <a:pt x="393" y="4270"/>
                  </a:cubicBezTo>
                  <a:lnTo>
                    <a:pt x="393" y="3958"/>
                  </a:lnTo>
                  <a:close/>
                  <a:moveTo>
                    <a:pt x="3880" y="4802"/>
                  </a:moveTo>
                  <a:cubicBezTo>
                    <a:pt x="3888" y="4969"/>
                    <a:pt x="3902" y="5215"/>
                    <a:pt x="3933" y="5419"/>
                  </a:cubicBezTo>
                  <a:lnTo>
                    <a:pt x="2947" y="5419"/>
                  </a:lnTo>
                  <a:cubicBezTo>
                    <a:pt x="2979" y="5212"/>
                    <a:pt x="2996" y="4969"/>
                    <a:pt x="3000" y="4802"/>
                  </a:cubicBezTo>
                  <a:close/>
                  <a:moveTo>
                    <a:pt x="2679" y="0"/>
                  </a:moveTo>
                  <a:cubicBezTo>
                    <a:pt x="2569" y="0"/>
                    <a:pt x="2480" y="89"/>
                    <a:pt x="2480" y="198"/>
                  </a:cubicBezTo>
                  <a:cubicBezTo>
                    <a:pt x="2480" y="307"/>
                    <a:pt x="2570" y="397"/>
                    <a:pt x="2679" y="397"/>
                  </a:cubicBezTo>
                  <a:lnTo>
                    <a:pt x="6355" y="397"/>
                  </a:lnTo>
                  <a:cubicBezTo>
                    <a:pt x="6427" y="397"/>
                    <a:pt x="6488" y="455"/>
                    <a:pt x="6488" y="530"/>
                  </a:cubicBezTo>
                  <a:lnTo>
                    <a:pt x="6488" y="3559"/>
                  </a:lnTo>
                  <a:lnTo>
                    <a:pt x="398" y="3559"/>
                  </a:lnTo>
                  <a:lnTo>
                    <a:pt x="398" y="531"/>
                  </a:lnTo>
                  <a:cubicBezTo>
                    <a:pt x="398" y="460"/>
                    <a:pt x="455" y="399"/>
                    <a:pt x="530" y="399"/>
                  </a:cubicBezTo>
                  <a:lnTo>
                    <a:pt x="1743" y="399"/>
                  </a:lnTo>
                  <a:cubicBezTo>
                    <a:pt x="1854" y="399"/>
                    <a:pt x="1941" y="310"/>
                    <a:pt x="1941" y="201"/>
                  </a:cubicBezTo>
                  <a:cubicBezTo>
                    <a:pt x="1941" y="90"/>
                    <a:pt x="1852" y="2"/>
                    <a:pt x="1743" y="2"/>
                  </a:cubicBezTo>
                  <a:lnTo>
                    <a:pt x="530" y="2"/>
                  </a:lnTo>
                  <a:cubicBezTo>
                    <a:pt x="239" y="2"/>
                    <a:pt x="0" y="240"/>
                    <a:pt x="0" y="531"/>
                  </a:cubicBezTo>
                  <a:lnTo>
                    <a:pt x="0" y="4270"/>
                  </a:lnTo>
                  <a:cubicBezTo>
                    <a:pt x="0" y="4562"/>
                    <a:pt x="239" y="4799"/>
                    <a:pt x="530" y="4799"/>
                  </a:cubicBezTo>
                  <a:lnTo>
                    <a:pt x="2606" y="4799"/>
                  </a:lnTo>
                  <a:cubicBezTo>
                    <a:pt x="2595" y="5006"/>
                    <a:pt x="2578" y="5251"/>
                    <a:pt x="2549" y="5416"/>
                  </a:cubicBezTo>
                  <a:lnTo>
                    <a:pt x="2147" y="5416"/>
                  </a:lnTo>
                  <a:cubicBezTo>
                    <a:pt x="2035" y="5416"/>
                    <a:pt x="1947" y="5506"/>
                    <a:pt x="1947" y="5615"/>
                  </a:cubicBezTo>
                  <a:cubicBezTo>
                    <a:pt x="1947" y="5724"/>
                    <a:pt x="2038" y="5813"/>
                    <a:pt x="2147" y="5813"/>
                  </a:cubicBezTo>
                  <a:lnTo>
                    <a:pt x="4743" y="5813"/>
                  </a:lnTo>
                  <a:cubicBezTo>
                    <a:pt x="4854" y="5813"/>
                    <a:pt x="4943" y="5724"/>
                    <a:pt x="4943" y="5615"/>
                  </a:cubicBezTo>
                  <a:cubicBezTo>
                    <a:pt x="4943" y="5506"/>
                    <a:pt x="4852" y="5416"/>
                    <a:pt x="4743" y="5416"/>
                  </a:cubicBezTo>
                  <a:lnTo>
                    <a:pt x="4340" y="5416"/>
                  </a:lnTo>
                  <a:cubicBezTo>
                    <a:pt x="4312" y="5249"/>
                    <a:pt x="4292" y="5006"/>
                    <a:pt x="4284" y="4799"/>
                  </a:cubicBezTo>
                  <a:lnTo>
                    <a:pt x="6360" y="4799"/>
                  </a:lnTo>
                  <a:cubicBezTo>
                    <a:pt x="6651" y="4799"/>
                    <a:pt x="6890" y="4562"/>
                    <a:pt x="6890" y="4270"/>
                  </a:cubicBezTo>
                  <a:lnTo>
                    <a:pt x="6890" y="531"/>
                  </a:lnTo>
                  <a:cubicBezTo>
                    <a:pt x="6885" y="240"/>
                    <a:pt x="6647" y="0"/>
                    <a:pt x="6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1146200" y="1803125"/>
              <a:ext cx="98325" cy="134925"/>
            </a:xfrm>
            <a:custGeom>
              <a:avLst/>
              <a:gdLst/>
              <a:ahLst/>
              <a:cxnLst/>
              <a:rect l="l" t="t" r="r" b="b"/>
              <a:pathLst>
                <a:path w="3933" h="5397" extrusionOk="0">
                  <a:moveTo>
                    <a:pt x="200" y="0"/>
                  </a:moveTo>
                  <a:cubicBezTo>
                    <a:pt x="89" y="0"/>
                    <a:pt x="1" y="91"/>
                    <a:pt x="1" y="200"/>
                  </a:cubicBezTo>
                  <a:cubicBezTo>
                    <a:pt x="1" y="1267"/>
                    <a:pt x="326" y="2290"/>
                    <a:pt x="940" y="3159"/>
                  </a:cubicBezTo>
                  <a:cubicBezTo>
                    <a:pt x="1502" y="3955"/>
                    <a:pt x="2267" y="4569"/>
                    <a:pt x="3160" y="4940"/>
                  </a:cubicBezTo>
                  <a:lnTo>
                    <a:pt x="2775" y="5000"/>
                  </a:lnTo>
                  <a:cubicBezTo>
                    <a:pt x="2666" y="5018"/>
                    <a:pt x="2593" y="5119"/>
                    <a:pt x="2610" y="5228"/>
                  </a:cubicBezTo>
                  <a:cubicBezTo>
                    <a:pt x="2625" y="5326"/>
                    <a:pt x="2709" y="5396"/>
                    <a:pt x="2806" y="5396"/>
                  </a:cubicBezTo>
                  <a:cubicBezTo>
                    <a:pt x="2815" y="5396"/>
                    <a:pt x="2828" y="5396"/>
                    <a:pt x="2837" y="5395"/>
                  </a:cubicBezTo>
                  <a:lnTo>
                    <a:pt x="3755" y="5250"/>
                  </a:lnTo>
                  <a:cubicBezTo>
                    <a:pt x="3812" y="5240"/>
                    <a:pt x="3865" y="5204"/>
                    <a:pt x="3896" y="5153"/>
                  </a:cubicBezTo>
                  <a:cubicBezTo>
                    <a:pt x="3926" y="5100"/>
                    <a:pt x="3932" y="5038"/>
                    <a:pt x="3910" y="4982"/>
                  </a:cubicBezTo>
                  <a:lnTo>
                    <a:pt x="3568" y="4088"/>
                  </a:lnTo>
                  <a:cubicBezTo>
                    <a:pt x="3538" y="4008"/>
                    <a:pt x="3462" y="3959"/>
                    <a:pt x="3381" y="3959"/>
                  </a:cubicBezTo>
                  <a:cubicBezTo>
                    <a:pt x="3358" y="3959"/>
                    <a:pt x="3334" y="3964"/>
                    <a:pt x="3311" y="3972"/>
                  </a:cubicBezTo>
                  <a:cubicBezTo>
                    <a:pt x="3208" y="4011"/>
                    <a:pt x="3156" y="4127"/>
                    <a:pt x="3195" y="4229"/>
                  </a:cubicBezTo>
                  <a:lnTo>
                    <a:pt x="3328" y="4580"/>
                  </a:lnTo>
                  <a:cubicBezTo>
                    <a:pt x="2498" y="4237"/>
                    <a:pt x="1784" y="3669"/>
                    <a:pt x="1262" y="2929"/>
                  </a:cubicBezTo>
                  <a:cubicBezTo>
                    <a:pt x="695" y="2127"/>
                    <a:pt x="398" y="1184"/>
                    <a:pt x="398" y="200"/>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1273300" y="1691100"/>
              <a:ext cx="98275" cy="134950"/>
            </a:xfrm>
            <a:custGeom>
              <a:avLst/>
              <a:gdLst/>
              <a:ahLst/>
              <a:cxnLst/>
              <a:rect l="l" t="t" r="r" b="b"/>
              <a:pathLst>
                <a:path w="3931" h="5398" extrusionOk="0">
                  <a:moveTo>
                    <a:pt x="1126" y="1"/>
                  </a:moveTo>
                  <a:cubicBezTo>
                    <a:pt x="1115" y="1"/>
                    <a:pt x="1105" y="2"/>
                    <a:pt x="1094" y="3"/>
                  </a:cubicBezTo>
                  <a:lnTo>
                    <a:pt x="177" y="148"/>
                  </a:lnTo>
                  <a:cubicBezTo>
                    <a:pt x="119" y="158"/>
                    <a:pt x="66" y="192"/>
                    <a:pt x="35" y="245"/>
                  </a:cubicBezTo>
                  <a:cubicBezTo>
                    <a:pt x="5" y="298"/>
                    <a:pt x="1" y="360"/>
                    <a:pt x="21" y="416"/>
                  </a:cubicBezTo>
                  <a:lnTo>
                    <a:pt x="365" y="1310"/>
                  </a:lnTo>
                  <a:cubicBezTo>
                    <a:pt x="396" y="1390"/>
                    <a:pt x="470" y="1438"/>
                    <a:pt x="552" y="1438"/>
                  </a:cubicBezTo>
                  <a:cubicBezTo>
                    <a:pt x="574" y="1438"/>
                    <a:pt x="599" y="1435"/>
                    <a:pt x="622" y="1425"/>
                  </a:cubicBezTo>
                  <a:cubicBezTo>
                    <a:pt x="725" y="1386"/>
                    <a:pt x="775" y="1271"/>
                    <a:pt x="736" y="1168"/>
                  </a:cubicBezTo>
                  <a:lnTo>
                    <a:pt x="604" y="818"/>
                  </a:lnTo>
                  <a:lnTo>
                    <a:pt x="604" y="818"/>
                  </a:lnTo>
                  <a:cubicBezTo>
                    <a:pt x="1435" y="1161"/>
                    <a:pt x="2149" y="1729"/>
                    <a:pt x="2669" y="2469"/>
                  </a:cubicBezTo>
                  <a:cubicBezTo>
                    <a:pt x="3236" y="3271"/>
                    <a:pt x="3533" y="4214"/>
                    <a:pt x="3533" y="5198"/>
                  </a:cubicBezTo>
                  <a:cubicBezTo>
                    <a:pt x="3533" y="5309"/>
                    <a:pt x="3624" y="5397"/>
                    <a:pt x="3733" y="5397"/>
                  </a:cubicBezTo>
                  <a:cubicBezTo>
                    <a:pt x="3842" y="5397"/>
                    <a:pt x="3931" y="5307"/>
                    <a:pt x="3931" y="5198"/>
                  </a:cubicBezTo>
                  <a:cubicBezTo>
                    <a:pt x="3931" y="4131"/>
                    <a:pt x="3607" y="3108"/>
                    <a:pt x="2993" y="2239"/>
                  </a:cubicBezTo>
                  <a:cubicBezTo>
                    <a:pt x="2431" y="1443"/>
                    <a:pt x="1664" y="829"/>
                    <a:pt x="773" y="457"/>
                  </a:cubicBezTo>
                  <a:lnTo>
                    <a:pt x="1157" y="397"/>
                  </a:lnTo>
                  <a:cubicBezTo>
                    <a:pt x="1266" y="379"/>
                    <a:pt x="1340" y="277"/>
                    <a:pt x="1322" y="168"/>
                  </a:cubicBezTo>
                  <a:cubicBezTo>
                    <a:pt x="1306" y="70"/>
                    <a:pt x="122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41"/>
          <p:cNvGrpSpPr/>
          <p:nvPr/>
        </p:nvGrpSpPr>
        <p:grpSpPr>
          <a:xfrm>
            <a:off x="1432611" y="1541956"/>
            <a:ext cx="387086" cy="296328"/>
            <a:chOff x="2259675" y="1684325"/>
            <a:chExt cx="340775" cy="260875"/>
          </a:xfrm>
        </p:grpSpPr>
        <p:sp>
          <p:nvSpPr>
            <p:cNvPr id="935" name="Google Shape;935;p41"/>
            <p:cNvSpPr/>
            <p:nvPr/>
          </p:nvSpPr>
          <p:spPr>
            <a:xfrm>
              <a:off x="2259675" y="1684325"/>
              <a:ext cx="340775" cy="260875"/>
            </a:xfrm>
            <a:custGeom>
              <a:avLst/>
              <a:gdLst/>
              <a:ahLst/>
              <a:cxnLst/>
              <a:rect l="l" t="t" r="r" b="b"/>
              <a:pathLst>
                <a:path w="13631" h="10435" extrusionOk="0">
                  <a:moveTo>
                    <a:pt x="7840" y="8604"/>
                  </a:moveTo>
                  <a:lnTo>
                    <a:pt x="7841" y="8799"/>
                  </a:lnTo>
                  <a:cubicBezTo>
                    <a:pt x="7841" y="8908"/>
                    <a:pt x="7753" y="8995"/>
                    <a:pt x="7644" y="8995"/>
                  </a:cubicBezTo>
                  <a:lnTo>
                    <a:pt x="5986" y="8995"/>
                  </a:lnTo>
                  <a:cubicBezTo>
                    <a:pt x="5877" y="8995"/>
                    <a:pt x="5790" y="8908"/>
                    <a:pt x="5790" y="8799"/>
                  </a:cubicBezTo>
                  <a:lnTo>
                    <a:pt x="5790" y="8604"/>
                  </a:lnTo>
                  <a:close/>
                  <a:moveTo>
                    <a:pt x="1558" y="0"/>
                  </a:moveTo>
                  <a:cubicBezTo>
                    <a:pt x="1120" y="0"/>
                    <a:pt x="762" y="357"/>
                    <a:pt x="762" y="796"/>
                  </a:cubicBezTo>
                  <a:lnTo>
                    <a:pt x="762" y="7810"/>
                  </a:lnTo>
                  <a:cubicBezTo>
                    <a:pt x="762" y="7953"/>
                    <a:pt x="801" y="8090"/>
                    <a:pt x="866" y="8204"/>
                  </a:cubicBezTo>
                  <a:lnTo>
                    <a:pt x="536" y="8204"/>
                  </a:lnTo>
                  <a:cubicBezTo>
                    <a:pt x="242" y="8204"/>
                    <a:pt x="0" y="8444"/>
                    <a:pt x="0" y="8740"/>
                  </a:cubicBezTo>
                  <a:cubicBezTo>
                    <a:pt x="0" y="9675"/>
                    <a:pt x="759" y="10435"/>
                    <a:pt x="1693" y="10435"/>
                  </a:cubicBezTo>
                  <a:lnTo>
                    <a:pt x="2563" y="10435"/>
                  </a:lnTo>
                  <a:cubicBezTo>
                    <a:pt x="2673" y="10435"/>
                    <a:pt x="2763" y="10344"/>
                    <a:pt x="2763" y="10234"/>
                  </a:cubicBezTo>
                  <a:cubicBezTo>
                    <a:pt x="2763" y="10123"/>
                    <a:pt x="2673" y="10033"/>
                    <a:pt x="2563" y="10033"/>
                  </a:cubicBezTo>
                  <a:lnTo>
                    <a:pt x="1693" y="10033"/>
                  </a:lnTo>
                  <a:cubicBezTo>
                    <a:pt x="980" y="10033"/>
                    <a:pt x="399" y="9453"/>
                    <a:pt x="399" y="8738"/>
                  </a:cubicBezTo>
                  <a:cubicBezTo>
                    <a:pt x="399" y="8664"/>
                    <a:pt x="460" y="8601"/>
                    <a:pt x="536" y="8601"/>
                  </a:cubicBezTo>
                  <a:lnTo>
                    <a:pt x="5391" y="8601"/>
                  </a:lnTo>
                  <a:lnTo>
                    <a:pt x="5391" y="8796"/>
                  </a:lnTo>
                  <a:cubicBezTo>
                    <a:pt x="5391" y="9126"/>
                    <a:pt x="5658" y="9393"/>
                    <a:pt x="5988" y="9393"/>
                  </a:cubicBezTo>
                  <a:lnTo>
                    <a:pt x="7644" y="9393"/>
                  </a:lnTo>
                  <a:cubicBezTo>
                    <a:pt x="7974" y="9393"/>
                    <a:pt x="8240" y="9126"/>
                    <a:pt x="8240" y="8796"/>
                  </a:cubicBezTo>
                  <a:lnTo>
                    <a:pt x="8240" y="8601"/>
                  </a:lnTo>
                  <a:lnTo>
                    <a:pt x="13095" y="8601"/>
                  </a:lnTo>
                  <a:cubicBezTo>
                    <a:pt x="13170" y="8601"/>
                    <a:pt x="13232" y="8662"/>
                    <a:pt x="13232" y="8738"/>
                  </a:cubicBezTo>
                  <a:cubicBezTo>
                    <a:pt x="13232" y="9453"/>
                    <a:pt x="12651" y="10033"/>
                    <a:pt x="11938" y="10033"/>
                  </a:cubicBezTo>
                  <a:lnTo>
                    <a:pt x="3488" y="10033"/>
                  </a:lnTo>
                  <a:cubicBezTo>
                    <a:pt x="3376" y="10033"/>
                    <a:pt x="3287" y="10123"/>
                    <a:pt x="3287" y="10234"/>
                  </a:cubicBezTo>
                  <a:cubicBezTo>
                    <a:pt x="3287" y="10344"/>
                    <a:pt x="3376" y="10435"/>
                    <a:pt x="3488" y="10435"/>
                  </a:cubicBezTo>
                  <a:lnTo>
                    <a:pt x="11938" y="10435"/>
                  </a:lnTo>
                  <a:cubicBezTo>
                    <a:pt x="12872" y="10435"/>
                    <a:pt x="13631" y="9675"/>
                    <a:pt x="13631" y="8740"/>
                  </a:cubicBezTo>
                  <a:cubicBezTo>
                    <a:pt x="13631" y="8447"/>
                    <a:pt x="13390" y="8206"/>
                    <a:pt x="13095" y="8206"/>
                  </a:cubicBezTo>
                  <a:lnTo>
                    <a:pt x="12765" y="8206"/>
                  </a:lnTo>
                  <a:cubicBezTo>
                    <a:pt x="12833" y="8089"/>
                    <a:pt x="12869" y="7953"/>
                    <a:pt x="12869" y="7810"/>
                  </a:cubicBezTo>
                  <a:lnTo>
                    <a:pt x="12869" y="796"/>
                  </a:lnTo>
                  <a:cubicBezTo>
                    <a:pt x="12869" y="358"/>
                    <a:pt x="12513" y="0"/>
                    <a:pt x="12073" y="0"/>
                  </a:cubicBezTo>
                  <a:lnTo>
                    <a:pt x="10196" y="0"/>
                  </a:lnTo>
                  <a:cubicBezTo>
                    <a:pt x="10086" y="0"/>
                    <a:pt x="9996" y="89"/>
                    <a:pt x="9996" y="201"/>
                  </a:cubicBezTo>
                  <a:cubicBezTo>
                    <a:pt x="9996" y="312"/>
                    <a:pt x="10086" y="400"/>
                    <a:pt x="10196" y="400"/>
                  </a:cubicBezTo>
                  <a:lnTo>
                    <a:pt x="12073" y="400"/>
                  </a:lnTo>
                  <a:cubicBezTo>
                    <a:pt x="12291" y="400"/>
                    <a:pt x="12469" y="578"/>
                    <a:pt x="12469" y="796"/>
                  </a:cubicBezTo>
                  <a:lnTo>
                    <a:pt x="12469" y="7810"/>
                  </a:lnTo>
                  <a:cubicBezTo>
                    <a:pt x="12469" y="8028"/>
                    <a:pt x="12291" y="8204"/>
                    <a:pt x="12073" y="8204"/>
                  </a:cubicBezTo>
                  <a:lnTo>
                    <a:pt x="1558" y="8204"/>
                  </a:lnTo>
                  <a:cubicBezTo>
                    <a:pt x="1340" y="8204"/>
                    <a:pt x="1162" y="8028"/>
                    <a:pt x="1162" y="7810"/>
                  </a:cubicBezTo>
                  <a:lnTo>
                    <a:pt x="1162" y="796"/>
                  </a:lnTo>
                  <a:cubicBezTo>
                    <a:pt x="1162" y="578"/>
                    <a:pt x="1340" y="400"/>
                    <a:pt x="1558" y="400"/>
                  </a:cubicBezTo>
                  <a:lnTo>
                    <a:pt x="9267" y="400"/>
                  </a:lnTo>
                  <a:cubicBezTo>
                    <a:pt x="9377" y="400"/>
                    <a:pt x="9466" y="312"/>
                    <a:pt x="9466" y="201"/>
                  </a:cubicBezTo>
                  <a:cubicBezTo>
                    <a:pt x="9466" y="89"/>
                    <a:pt x="9377" y="0"/>
                    <a:pt x="9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2328275" y="1721650"/>
              <a:ext cx="10075" cy="10050"/>
            </a:xfrm>
            <a:custGeom>
              <a:avLst/>
              <a:gdLst/>
              <a:ahLst/>
              <a:cxnLst/>
              <a:rect l="l" t="t" r="r" b="b"/>
              <a:pathLst>
                <a:path w="403" h="402" extrusionOk="0">
                  <a:moveTo>
                    <a:pt x="202" y="1"/>
                  </a:moveTo>
                  <a:cubicBezTo>
                    <a:pt x="91" y="1"/>
                    <a:pt x="1" y="90"/>
                    <a:pt x="1" y="202"/>
                  </a:cubicBezTo>
                  <a:cubicBezTo>
                    <a:pt x="1" y="312"/>
                    <a:pt x="91" y="401"/>
                    <a:pt x="202" y="401"/>
                  </a:cubicBezTo>
                  <a:cubicBezTo>
                    <a:pt x="312" y="401"/>
                    <a:pt x="403" y="312"/>
                    <a:pt x="403" y="202"/>
                  </a:cubicBezTo>
                  <a:cubicBezTo>
                    <a:pt x="403" y="90"/>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2348075" y="1721650"/>
              <a:ext cx="10025" cy="10050"/>
            </a:xfrm>
            <a:custGeom>
              <a:avLst/>
              <a:gdLst/>
              <a:ahLst/>
              <a:cxnLst/>
              <a:rect l="l" t="t" r="r" b="b"/>
              <a:pathLst>
                <a:path w="401" h="402" extrusionOk="0">
                  <a:moveTo>
                    <a:pt x="201" y="1"/>
                  </a:moveTo>
                  <a:cubicBezTo>
                    <a:pt x="89" y="1"/>
                    <a:pt x="0" y="90"/>
                    <a:pt x="0" y="202"/>
                  </a:cubicBezTo>
                  <a:cubicBezTo>
                    <a:pt x="0" y="312"/>
                    <a:pt x="89" y="401"/>
                    <a:pt x="201" y="401"/>
                  </a:cubicBezTo>
                  <a:cubicBezTo>
                    <a:pt x="312" y="401"/>
                    <a:pt x="400" y="312"/>
                    <a:pt x="400" y="202"/>
                  </a:cubicBezTo>
                  <a:cubicBezTo>
                    <a:pt x="400"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2367875" y="1721650"/>
              <a:ext cx="10050" cy="10050"/>
            </a:xfrm>
            <a:custGeom>
              <a:avLst/>
              <a:gdLst/>
              <a:ahLst/>
              <a:cxnLst/>
              <a:rect l="l" t="t" r="r" b="b"/>
              <a:pathLst>
                <a:path w="402" h="402" extrusionOk="0">
                  <a:moveTo>
                    <a:pt x="200" y="1"/>
                  </a:moveTo>
                  <a:cubicBezTo>
                    <a:pt x="90" y="1"/>
                    <a:pt x="1" y="90"/>
                    <a:pt x="1" y="202"/>
                  </a:cubicBezTo>
                  <a:cubicBezTo>
                    <a:pt x="1" y="312"/>
                    <a:pt x="90" y="401"/>
                    <a:pt x="200" y="401"/>
                  </a:cubicBezTo>
                  <a:cubicBezTo>
                    <a:pt x="311" y="401"/>
                    <a:pt x="401" y="312"/>
                    <a:pt x="401" y="202"/>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2300175" y="1702550"/>
              <a:ext cx="259800" cy="178750"/>
            </a:xfrm>
            <a:custGeom>
              <a:avLst/>
              <a:gdLst/>
              <a:ahLst/>
              <a:cxnLst/>
              <a:rect l="l" t="t" r="r" b="b"/>
              <a:pathLst>
                <a:path w="10392" h="7150" extrusionOk="0">
                  <a:moveTo>
                    <a:pt x="9969" y="396"/>
                  </a:moveTo>
                  <a:lnTo>
                    <a:pt x="9969" y="397"/>
                  </a:lnTo>
                  <a:cubicBezTo>
                    <a:pt x="9983" y="397"/>
                    <a:pt x="9992" y="408"/>
                    <a:pt x="9992" y="421"/>
                  </a:cubicBezTo>
                  <a:lnTo>
                    <a:pt x="9992" y="1533"/>
                  </a:lnTo>
                  <a:lnTo>
                    <a:pt x="6886" y="1533"/>
                  </a:lnTo>
                  <a:cubicBezTo>
                    <a:pt x="6427" y="1153"/>
                    <a:pt x="5837" y="922"/>
                    <a:pt x="5196" y="922"/>
                  </a:cubicBezTo>
                  <a:cubicBezTo>
                    <a:pt x="4555" y="922"/>
                    <a:pt x="3964" y="1153"/>
                    <a:pt x="3506" y="1533"/>
                  </a:cubicBezTo>
                  <a:lnTo>
                    <a:pt x="399" y="1533"/>
                  </a:lnTo>
                  <a:lnTo>
                    <a:pt x="399" y="419"/>
                  </a:lnTo>
                  <a:cubicBezTo>
                    <a:pt x="399" y="407"/>
                    <a:pt x="410" y="396"/>
                    <a:pt x="422" y="396"/>
                  </a:cubicBezTo>
                  <a:close/>
                  <a:moveTo>
                    <a:pt x="5196" y="1324"/>
                  </a:moveTo>
                  <a:cubicBezTo>
                    <a:pt x="6436" y="1324"/>
                    <a:pt x="7447" y="2332"/>
                    <a:pt x="7447" y="3575"/>
                  </a:cubicBezTo>
                  <a:cubicBezTo>
                    <a:pt x="7447" y="4816"/>
                    <a:pt x="6439" y="5826"/>
                    <a:pt x="5196" y="5826"/>
                  </a:cubicBezTo>
                  <a:cubicBezTo>
                    <a:pt x="3957" y="5826"/>
                    <a:pt x="2946" y="4816"/>
                    <a:pt x="2946" y="3575"/>
                  </a:cubicBezTo>
                  <a:cubicBezTo>
                    <a:pt x="2946" y="2332"/>
                    <a:pt x="3953" y="1324"/>
                    <a:pt x="5196" y="1324"/>
                  </a:cubicBezTo>
                  <a:close/>
                  <a:moveTo>
                    <a:pt x="9994" y="1935"/>
                  </a:moveTo>
                  <a:lnTo>
                    <a:pt x="9994" y="6726"/>
                  </a:lnTo>
                  <a:cubicBezTo>
                    <a:pt x="9994" y="6740"/>
                    <a:pt x="9983" y="6749"/>
                    <a:pt x="9971" y="6749"/>
                  </a:cubicBezTo>
                  <a:lnTo>
                    <a:pt x="422" y="6749"/>
                  </a:lnTo>
                  <a:cubicBezTo>
                    <a:pt x="408" y="6749"/>
                    <a:pt x="399" y="6738"/>
                    <a:pt x="399" y="6726"/>
                  </a:cubicBezTo>
                  <a:lnTo>
                    <a:pt x="399" y="1935"/>
                  </a:lnTo>
                  <a:lnTo>
                    <a:pt x="3115" y="1935"/>
                  </a:lnTo>
                  <a:cubicBezTo>
                    <a:pt x="2759" y="2386"/>
                    <a:pt x="2547" y="2955"/>
                    <a:pt x="2547" y="3575"/>
                  </a:cubicBezTo>
                  <a:cubicBezTo>
                    <a:pt x="2547" y="5034"/>
                    <a:pt x="3737" y="6224"/>
                    <a:pt x="5196" y="6224"/>
                  </a:cubicBezTo>
                  <a:cubicBezTo>
                    <a:pt x="6657" y="6224"/>
                    <a:pt x="7846" y="5034"/>
                    <a:pt x="7846" y="3575"/>
                  </a:cubicBezTo>
                  <a:cubicBezTo>
                    <a:pt x="7846" y="2955"/>
                    <a:pt x="7634" y="2386"/>
                    <a:pt x="7277" y="1935"/>
                  </a:cubicBezTo>
                  <a:close/>
                  <a:moveTo>
                    <a:pt x="417" y="0"/>
                  </a:moveTo>
                  <a:cubicBezTo>
                    <a:pt x="186" y="0"/>
                    <a:pt x="0" y="191"/>
                    <a:pt x="0" y="422"/>
                  </a:cubicBezTo>
                  <a:lnTo>
                    <a:pt x="0" y="6726"/>
                  </a:lnTo>
                  <a:cubicBezTo>
                    <a:pt x="0" y="6960"/>
                    <a:pt x="190" y="7150"/>
                    <a:pt x="422" y="7150"/>
                  </a:cubicBezTo>
                  <a:lnTo>
                    <a:pt x="9969" y="7150"/>
                  </a:lnTo>
                  <a:cubicBezTo>
                    <a:pt x="10203" y="7150"/>
                    <a:pt x="10391" y="6958"/>
                    <a:pt x="10391" y="6726"/>
                  </a:cubicBezTo>
                  <a:lnTo>
                    <a:pt x="10391" y="422"/>
                  </a:lnTo>
                  <a:cubicBezTo>
                    <a:pt x="10391" y="189"/>
                    <a:pt x="10201" y="0"/>
                    <a:pt x="9969" y="0"/>
                  </a:cubicBezTo>
                  <a:lnTo>
                    <a:pt x="422" y="0"/>
                  </a:lnTo>
                  <a:cubicBezTo>
                    <a:pt x="420" y="0"/>
                    <a:pt x="41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2398575" y="1750275"/>
              <a:ext cx="81125" cy="56625"/>
            </a:xfrm>
            <a:custGeom>
              <a:avLst/>
              <a:gdLst/>
              <a:ahLst/>
              <a:cxnLst/>
              <a:rect l="l" t="t" r="r" b="b"/>
              <a:pathLst>
                <a:path w="3245" h="2265" extrusionOk="0">
                  <a:moveTo>
                    <a:pt x="1218" y="1"/>
                  </a:moveTo>
                  <a:cubicBezTo>
                    <a:pt x="790" y="1"/>
                    <a:pt x="387" y="166"/>
                    <a:pt x="81" y="463"/>
                  </a:cubicBezTo>
                  <a:cubicBezTo>
                    <a:pt x="0" y="541"/>
                    <a:pt x="0" y="669"/>
                    <a:pt x="77" y="747"/>
                  </a:cubicBezTo>
                  <a:cubicBezTo>
                    <a:pt x="115" y="787"/>
                    <a:pt x="166" y="807"/>
                    <a:pt x="217" y="807"/>
                  </a:cubicBezTo>
                  <a:cubicBezTo>
                    <a:pt x="267" y="807"/>
                    <a:pt x="318" y="788"/>
                    <a:pt x="357" y="750"/>
                  </a:cubicBezTo>
                  <a:cubicBezTo>
                    <a:pt x="589" y="524"/>
                    <a:pt x="893" y="400"/>
                    <a:pt x="1215" y="400"/>
                  </a:cubicBezTo>
                  <a:cubicBezTo>
                    <a:pt x="1851" y="400"/>
                    <a:pt x="2374" y="882"/>
                    <a:pt x="2438" y="1502"/>
                  </a:cubicBezTo>
                  <a:lnTo>
                    <a:pt x="2373" y="1414"/>
                  </a:lnTo>
                  <a:cubicBezTo>
                    <a:pt x="2333" y="1362"/>
                    <a:pt x="2273" y="1335"/>
                    <a:pt x="2212" y="1335"/>
                  </a:cubicBezTo>
                  <a:cubicBezTo>
                    <a:pt x="2170" y="1335"/>
                    <a:pt x="2128" y="1348"/>
                    <a:pt x="2092" y="1375"/>
                  </a:cubicBezTo>
                  <a:cubicBezTo>
                    <a:pt x="2005" y="1442"/>
                    <a:pt x="1986" y="1568"/>
                    <a:pt x="2053" y="1655"/>
                  </a:cubicBezTo>
                  <a:lnTo>
                    <a:pt x="2457" y="2185"/>
                  </a:lnTo>
                  <a:cubicBezTo>
                    <a:pt x="2492" y="2236"/>
                    <a:pt x="2553" y="2264"/>
                    <a:pt x="2616" y="2264"/>
                  </a:cubicBezTo>
                  <a:cubicBezTo>
                    <a:pt x="2678" y="2264"/>
                    <a:pt x="2737" y="2236"/>
                    <a:pt x="2776" y="2185"/>
                  </a:cubicBezTo>
                  <a:lnTo>
                    <a:pt x="3178" y="1655"/>
                  </a:lnTo>
                  <a:cubicBezTo>
                    <a:pt x="3245" y="1568"/>
                    <a:pt x="3228" y="1443"/>
                    <a:pt x="3139" y="1375"/>
                  </a:cubicBezTo>
                  <a:cubicBezTo>
                    <a:pt x="3103" y="1348"/>
                    <a:pt x="3061" y="1335"/>
                    <a:pt x="3020" y="1335"/>
                  </a:cubicBezTo>
                  <a:cubicBezTo>
                    <a:pt x="2959" y="1335"/>
                    <a:pt x="2899" y="1362"/>
                    <a:pt x="2859" y="1414"/>
                  </a:cubicBezTo>
                  <a:lnTo>
                    <a:pt x="2835" y="1445"/>
                  </a:lnTo>
                  <a:cubicBezTo>
                    <a:pt x="2745" y="633"/>
                    <a:pt x="2053"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2380475" y="1776850"/>
              <a:ext cx="81175" cy="56625"/>
            </a:xfrm>
            <a:custGeom>
              <a:avLst/>
              <a:gdLst/>
              <a:ahLst/>
              <a:cxnLst/>
              <a:rect l="l" t="t" r="r" b="b"/>
              <a:pathLst>
                <a:path w="3247" h="2265" extrusionOk="0">
                  <a:moveTo>
                    <a:pt x="629" y="0"/>
                  </a:moveTo>
                  <a:cubicBezTo>
                    <a:pt x="567" y="0"/>
                    <a:pt x="508" y="30"/>
                    <a:pt x="469" y="81"/>
                  </a:cubicBezTo>
                  <a:lnTo>
                    <a:pt x="67" y="611"/>
                  </a:lnTo>
                  <a:cubicBezTo>
                    <a:pt x="0" y="698"/>
                    <a:pt x="17" y="823"/>
                    <a:pt x="106" y="891"/>
                  </a:cubicBezTo>
                  <a:cubicBezTo>
                    <a:pt x="142" y="918"/>
                    <a:pt x="184" y="932"/>
                    <a:pt x="226" y="932"/>
                  </a:cubicBezTo>
                  <a:cubicBezTo>
                    <a:pt x="287" y="932"/>
                    <a:pt x="347" y="904"/>
                    <a:pt x="386" y="852"/>
                  </a:cubicBezTo>
                  <a:lnTo>
                    <a:pt x="410" y="821"/>
                  </a:lnTo>
                  <a:cubicBezTo>
                    <a:pt x="503" y="1632"/>
                    <a:pt x="1195" y="2265"/>
                    <a:pt x="2030" y="2265"/>
                  </a:cubicBezTo>
                  <a:cubicBezTo>
                    <a:pt x="2458" y="2265"/>
                    <a:pt x="2861" y="2100"/>
                    <a:pt x="3167" y="1802"/>
                  </a:cubicBezTo>
                  <a:cubicBezTo>
                    <a:pt x="3246" y="1724"/>
                    <a:pt x="3246" y="1597"/>
                    <a:pt x="3170" y="1519"/>
                  </a:cubicBezTo>
                  <a:cubicBezTo>
                    <a:pt x="3130" y="1479"/>
                    <a:pt x="3079" y="1459"/>
                    <a:pt x="3027" y="1459"/>
                  </a:cubicBezTo>
                  <a:cubicBezTo>
                    <a:pt x="2977" y="1459"/>
                    <a:pt x="2926" y="1478"/>
                    <a:pt x="2888" y="1516"/>
                  </a:cubicBezTo>
                  <a:cubicBezTo>
                    <a:pt x="2656" y="1742"/>
                    <a:pt x="2352" y="1866"/>
                    <a:pt x="2030" y="1866"/>
                  </a:cubicBezTo>
                  <a:cubicBezTo>
                    <a:pt x="1394" y="1866"/>
                    <a:pt x="871" y="1383"/>
                    <a:pt x="807" y="763"/>
                  </a:cubicBezTo>
                  <a:lnTo>
                    <a:pt x="807" y="763"/>
                  </a:lnTo>
                  <a:lnTo>
                    <a:pt x="872" y="852"/>
                  </a:lnTo>
                  <a:cubicBezTo>
                    <a:pt x="912" y="904"/>
                    <a:pt x="972" y="931"/>
                    <a:pt x="1033" y="931"/>
                  </a:cubicBezTo>
                  <a:cubicBezTo>
                    <a:pt x="1075" y="931"/>
                    <a:pt x="1117" y="918"/>
                    <a:pt x="1153" y="891"/>
                  </a:cubicBezTo>
                  <a:cubicBezTo>
                    <a:pt x="1240" y="824"/>
                    <a:pt x="1259" y="698"/>
                    <a:pt x="1192" y="611"/>
                  </a:cubicBezTo>
                  <a:lnTo>
                    <a:pt x="788" y="81"/>
                  </a:lnTo>
                  <a:cubicBezTo>
                    <a:pt x="752" y="30"/>
                    <a:pt x="692"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1"/>
          <p:cNvGrpSpPr/>
          <p:nvPr/>
        </p:nvGrpSpPr>
        <p:grpSpPr>
          <a:xfrm>
            <a:off x="3403327" y="3317336"/>
            <a:ext cx="387086" cy="376721"/>
            <a:chOff x="1088525" y="2642875"/>
            <a:chExt cx="340775" cy="331650"/>
          </a:xfrm>
        </p:grpSpPr>
        <p:sp>
          <p:nvSpPr>
            <p:cNvPr id="943" name="Google Shape;943;p41"/>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1"/>
          <p:cNvGrpSpPr/>
          <p:nvPr/>
        </p:nvGrpSpPr>
        <p:grpSpPr>
          <a:xfrm>
            <a:off x="3396413" y="1477671"/>
            <a:ext cx="387172" cy="387115"/>
            <a:chOff x="2259600" y="2638350"/>
            <a:chExt cx="340850" cy="340800"/>
          </a:xfrm>
        </p:grpSpPr>
        <p:sp>
          <p:nvSpPr>
            <p:cNvPr id="946" name="Google Shape;946;p41"/>
            <p:cNvSpPr/>
            <p:nvPr/>
          </p:nvSpPr>
          <p:spPr>
            <a:xfrm>
              <a:off x="2413675" y="2895750"/>
              <a:ext cx="32775" cy="10025"/>
            </a:xfrm>
            <a:custGeom>
              <a:avLst/>
              <a:gdLst/>
              <a:ahLst/>
              <a:cxnLst/>
              <a:rect l="l" t="t" r="r" b="b"/>
              <a:pathLst>
                <a:path w="1311" h="401" extrusionOk="0">
                  <a:moveTo>
                    <a:pt x="202" y="1"/>
                  </a:moveTo>
                  <a:cubicBezTo>
                    <a:pt x="89" y="1"/>
                    <a:pt x="1" y="89"/>
                    <a:pt x="1" y="202"/>
                  </a:cubicBezTo>
                  <a:cubicBezTo>
                    <a:pt x="1" y="312"/>
                    <a:pt x="89" y="401"/>
                    <a:pt x="202" y="401"/>
                  </a:cubicBezTo>
                  <a:lnTo>
                    <a:pt x="1110" y="401"/>
                  </a:lnTo>
                  <a:cubicBezTo>
                    <a:pt x="1222" y="401"/>
                    <a:pt x="1311" y="312"/>
                    <a:pt x="1311" y="202"/>
                  </a:cubicBezTo>
                  <a:cubicBezTo>
                    <a:pt x="1311"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2259600" y="2638350"/>
              <a:ext cx="340850" cy="340800"/>
            </a:xfrm>
            <a:custGeom>
              <a:avLst/>
              <a:gdLst/>
              <a:ahLst/>
              <a:cxnLst/>
              <a:rect l="l" t="t" r="r" b="b"/>
              <a:pathLst>
                <a:path w="13634" h="13632" extrusionOk="0">
                  <a:moveTo>
                    <a:pt x="6796" y="3801"/>
                  </a:moveTo>
                  <a:cubicBezTo>
                    <a:pt x="6812" y="3801"/>
                    <a:pt x="6843" y="3806"/>
                    <a:pt x="6861" y="3837"/>
                  </a:cubicBezTo>
                  <a:lnTo>
                    <a:pt x="7865" y="5365"/>
                  </a:lnTo>
                  <a:cubicBezTo>
                    <a:pt x="7886" y="5398"/>
                    <a:pt x="7877" y="5429"/>
                    <a:pt x="7869" y="5445"/>
                  </a:cubicBezTo>
                  <a:cubicBezTo>
                    <a:pt x="7861" y="5460"/>
                    <a:pt x="7841" y="5485"/>
                    <a:pt x="7801" y="5485"/>
                  </a:cubicBezTo>
                  <a:lnTo>
                    <a:pt x="7502" y="5491"/>
                  </a:lnTo>
                  <a:cubicBezTo>
                    <a:pt x="7391" y="5493"/>
                    <a:pt x="7304" y="5583"/>
                    <a:pt x="7304" y="5691"/>
                  </a:cubicBezTo>
                  <a:lnTo>
                    <a:pt x="7304" y="7222"/>
                  </a:lnTo>
                  <a:lnTo>
                    <a:pt x="7304" y="7227"/>
                  </a:lnTo>
                  <a:cubicBezTo>
                    <a:pt x="7304" y="7250"/>
                    <a:pt x="7294" y="7275"/>
                    <a:pt x="7279" y="7292"/>
                  </a:cubicBezTo>
                  <a:cubicBezTo>
                    <a:pt x="7271" y="7303"/>
                    <a:pt x="7254" y="7318"/>
                    <a:pt x="7231" y="7318"/>
                  </a:cubicBezTo>
                  <a:lnTo>
                    <a:pt x="6467" y="7318"/>
                  </a:lnTo>
                  <a:cubicBezTo>
                    <a:pt x="6424" y="7318"/>
                    <a:pt x="6390" y="7284"/>
                    <a:pt x="6386" y="7242"/>
                  </a:cubicBezTo>
                  <a:lnTo>
                    <a:pt x="6369" y="5709"/>
                  </a:lnTo>
                  <a:cubicBezTo>
                    <a:pt x="6369" y="5657"/>
                    <a:pt x="6347" y="5607"/>
                    <a:pt x="6309" y="5569"/>
                  </a:cubicBezTo>
                  <a:cubicBezTo>
                    <a:pt x="6273" y="5532"/>
                    <a:pt x="6221" y="5513"/>
                    <a:pt x="6171" y="5513"/>
                  </a:cubicBezTo>
                  <a:lnTo>
                    <a:pt x="6167" y="5513"/>
                  </a:lnTo>
                  <a:lnTo>
                    <a:pt x="5849" y="5519"/>
                  </a:lnTo>
                  <a:cubicBezTo>
                    <a:pt x="5810" y="5519"/>
                    <a:pt x="5790" y="5496"/>
                    <a:pt x="5782" y="5480"/>
                  </a:cubicBezTo>
                  <a:cubicBezTo>
                    <a:pt x="5774" y="5465"/>
                    <a:pt x="5762" y="5435"/>
                    <a:pt x="5784" y="5399"/>
                  </a:cubicBezTo>
                  <a:lnTo>
                    <a:pt x="6731" y="3839"/>
                  </a:lnTo>
                  <a:cubicBezTo>
                    <a:pt x="6749" y="3808"/>
                    <a:pt x="6779" y="3801"/>
                    <a:pt x="6796" y="3801"/>
                  </a:cubicBezTo>
                  <a:close/>
                  <a:moveTo>
                    <a:pt x="2981" y="2305"/>
                  </a:moveTo>
                  <a:cubicBezTo>
                    <a:pt x="2880" y="2460"/>
                    <a:pt x="2802" y="2635"/>
                    <a:pt x="2757" y="2822"/>
                  </a:cubicBezTo>
                  <a:lnTo>
                    <a:pt x="1332" y="2822"/>
                  </a:lnTo>
                  <a:cubicBezTo>
                    <a:pt x="1059" y="2822"/>
                    <a:pt x="838" y="3044"/>
                    <a:pt x="838" y="3317"/>
                  </a:cubicBezTo>
                  <a:lnTo>
                    <a:pt x="838" y="9442"/>
                  </a:lnTo>
                  <a:lnTo>
                    <a:pt x="404" y="9442"/>
                  </a:lnTo>
                  <a:lnTo>
                    <a:pt x="404" y="2780"/>
                  </a:lnTo>
                  <a:cubicBezTo>
                    <a:pt x="404" y="2516"/>
                    <a:pt x="619" y="2305"/>
                    <a:pt x="879" y="2305"/>
                  </a:cubicBezTo>
                  <a:close/>
                  <a:moveTo>
                    <a:pt x="12305" y="3219"/>
                  </a:moveTo>
                  <a:cubicBezTo>
                    <a:pt x="12358" y="3219"/>
                    <a:pt x="12402" y="3262"/>
                    <a:pt x="12402" y="3314"/>
                  </a:cubicBezTo>
                  <a:lnTo>
                    <a:pt x="12402" y="8379"/>
                  </a:lnTo>
                  <a:lnTo>
                    <a:pt x="4125" y="8379"/>
                  </a:lnTo>
                  <a:cubicBezTo>
                    <a:pt x="4014" y="8379"/>
                    <a:pt x="3924" y="8468"/>
                    <a:pt x="3924" y="8579"/>
                  </a:cubicBezTo>
                  <a:cubicBezTo>
                    <a:pt x="3924" y="8691"/>
                    <a:pt x="4014" y="8780"/>
                    <a:pt x="4125" y="8780"/>
                  </a:cubicBezTo>
                  <a:lnTo>
                    <a:pt x="12402" y="8780"/>
                  </a:lnTo>
                  <a:lnTo>
                    <a:pt x="12402" y="9442"/>
                  </a:lnTo>
                  <a:lnTo>
                    <a:pt x="1237" y="9442"/>
                  </a:lnTo>
                  <a:lnTo>
                    <a:pt x="1237" y="8780"/>
                  </a:lnTo>
                  <a:lnTo>
                    <a:pt x="3185" y="8780"/>
                  </a:lnTo>
                  <a:cubicBezTo>
                    <a:pt x="3298" y="8780"/>
                    <a:pt x="3386" y="8691"/>
                    <a:pt x="3386" y="8579"/>
                  </a:cubicBezTo>
                  <a:cubicBezTo>
                    <a:pt x="3386" y="8468"/>
                    <a:pt x="3298" y="8379"/>
                    <a:pt x="3185" y="8379"/>
                  </a:cubicBezTo>
                  <a:lnTo>
                    <a:pt x="1237" y="8379"/>
                  </a:lnTo>
                  <a:lnTo>
                    <a:pt x="1237" y="3314"/>
                  </a:lnTo>
                  <a:cubicBezTo>
                    <a:pt x="1237" y="3262"/>
                    <a:pt x="1281" y="3219"/>
                    <a:pt x="1332" y="3219"/>
                  </a:cubicBezTo>
                  <a:lnTo>
                    <a:pt x="2710" y="3219"/>
                  </a:lnTo>
                  <a:cubicBezTo>
                    <a:pt x="2712" y="4146"/>
                    <a:pt x="3464" y="4898"/>
                    <a:pt x="4391" y="4898"/>
                  </a:cubicBezTo>
                  <a:cubicBezTo>
                    <a:pt x="4837" y="4898"/>
                    <a:pt x="5260" y="4722"/>
                    <a:pt x="5573" y="4410"/>
                  </a:cubicBezTo>
                  <a:cubicBezTo>
                    <a:pt x="5657" y="4462"/>
                    <a:pt x="5743" y="4509"/>
                    <a:pt x="5830" y="4547"/>
                  </a:cubicBezTo>
                  <a:lnTo>
                    <a:pt x="5439" y="5189"/>
                  </a:lnTo>
                  <a:cubicBezTo>
                    <a:pt x="5349" y="5337"/>
                    <a:pt x="5346" y="5524"/>
                    <a:pt x="5433" y="5674"/>
                  </a:cubicBezTo>
                  <a:cubicBezTo>
                    <a:pt x="5517" y="5821"/>
                    <a:pt x="5673" y="5914"/>
                    <a:pt x="5843" y="5914"/>
                  </a:cubicBezTo>
                  <a:cubicBezTo>
                    <a:pt x="5847" y="5914"/>
                    <a:pt x="5851" y="5914"/>
                    <a:pt x="5855" y="5914"/>
                  </a:cubicBezTo>
                  <a:lnTo>
                    <a:pt x="5972" y="5912"/>
                  </a:lnTo>
                  <a:lnTo>
                    <a:pt x="5988" y="7244"/>
                  </a:lnTo>
                  <a:cubicBezTo>
                    <a:pt x="5992" y="7504"/>
                    <a:pt x="6206" y="7713"/>
                    <a:pt x="6464" y="7713"/>
                  </a:cubicBezTo>
                  <a:lnTo>
                    <a:pt x="7234" y="7713"/>
                  </a:lnTo>
                  <a:cubicBezTo>
                    <a:pt x="7492" y="7709"/>
                    <a:pt x="7707" y="7482"/>
                    <a:pt x="7703" y="7216"/>
                  </a:cubicBezTo>
                  <a:lnTo>
                    <a:pt x="7703" y="5882"/>
                  </a:lnTo>
                  <a:lnTo>
                    <a:pt x="7809" y="5881"/>
                  </a:lnTo>
                  <a:cubicBezTo>
                    <a:pt x="7981" y="5876"/>
                    <a:pt x="8142" y="5781"/>
                    <a:pt x="8223" y="5627"/>
                  </a:cubicBezTo>
                  <a:cubicBezTo>
                    <a:pt x="8305" y="5474"/>
                    <a:pt x="8294" y="5289"/>
                    <a:pt x="8199" y="5142"/>
                  </a:cubicBezTo>
                  <a:lnTo>
                    <a:pt x="7809" y="4547"/>
                  </a:lnTo>
                  <a:cubicBezTo>
                    <a:pt x="7896" y="4505"/>
                    <a:pt x="7981" y="4462"/>
                    <a:pt x="8066" y="4410"/>
                  </a:cubicBezTo>
                  <a:cubicBezTo>
                    <a:pt x="8379" y="4722"/>
                    <a:pt x="8801" y="4898"/>
                    <a:pt x="9248" y="4898"/>
                  </a:cubicBezTo>
                  <a:cubicBezTo>
                    <a:pt x="10171" y="4898"/>
                    <a:pt x="10925" y="4146"/>
                    <a:pt x="10927" y="3219"/>
                  </a:cubicBezTo>
                  <a:close/>
                  <a:moveTo>
                    <a:pt x="12760" y="2305"/>
                  </a:moveTo>
                  <a:cubicBezTo>
                    <a:pt x="13023" y="2305"/>
                    <a:pt x="13235" y="2518"/>
                    <a:pt x="13235" y="2780"/>
                  </a:cubicBezTo>
                  <a:lnTo>
                    <a:pt x="13235" y="9442"/>
                  </a:lnTo>
                  <a:lnTo>
                    <a:pt x="12801" y="9442"/>
                  </a:lnTo>
                  <a:lnTo>
                    <a:pt x="12801" y="3317"/>
                  </a:lnTo>
                  <a:cubicBezTo>
                    <a:pt x="12801" y="3044"/>
                    <a:pt x="12579" y="2822"/>
                    <a:pt x="12307" y="2822"/>
                  </a:cubicBezTo>
                  <a:lnTo>
                    <a:pt x="10882" y="2822"/>
                  </a:lnTo>
                  <a:cubicBezTo>
                    <a:pt x="10837" y="2635"/>
                    <a:pt x="10759" y="2462"/>
                    <a:pt x="10657" y="2305"/>
                  </a:cubicBezTo>
                  <a:close/>
                  <a:moveTo>
                    <a:pt x="13235" y="9842"/>
                  </a:moveTo>
                  <a:lnTo>
                    <a:pt x="13235" y="10683"/>
                  </a:lnTo>
                  <a:cubicBezTo>
                    <a:pt x="13235" y="10945"/>
                    <a:pt x="13020" y="11158"/>
                    <a:pt x="12760" y="11158"/>
                  </a:cubicBezTo>
                  <a:lnTo>
                    <a:pt x="879" y="11158"/>
                  </a:lnTo>
                  <a:cubicBezTo>
                    <a:pt x="617" y="11158"/>
                    <a:pt x="404" y="10943"/>
                    <a:pt x="404" y="10683"/>
                  </a:cubicBezTo>
                  <a:lnTo>
                    <a:pt x="404" y="9842"/>
                  </a:lnTo>
                  <a:close/>
                  <a:moveTo>
                    <a:pt x="7916" y="11557"/>
                  </a:moveTo>
                  <a:cubicBezTo>
                    <a:pt x="7927" y="11923"/>
                    <a:pt x="7964" y="12713"/>
                    <a:pt x="8069" y="13231"/>
                  </a:cubicBezTo>
                  <a:lnTo>
                    <a:pt x="5570" y="13231"/>
                  </a:lnTo>
                  <a:cubicBezTo>
                    <a:pt x="5675" y="12713"/>
                    <a:pt x="5712" y="11923"/>
                    <a:pt x="5723" y="11557"/>
                  </a:cubicBezTo>
                  <a:close/>
                  <a:moveTo>
                    <a:pt x="6816" y="1"/>
                  </a:moveTo>
                  <a:cubicBezTo>
                    <a:pt x="5823" y="1"/>
                    <a:pt x="4928" y="630"/>
                    <a:pt x="4584" y="1549"/>
                  </a:cubicBezTo>
                  <a:cubicBezTo>
                    <a:pt x="4519" y="1541"/>
                    <a:pt x="4452" y="1537"/>
                    <a:pt x="4388" y="1537"/>
                  </a:cubicBezTo>
                  <a:cubicBezTo>
                    <a:pt x="3992" y="1537"/>
                    <a:pt x="3628" y="1675"/>
                    <a:pt x="3340" y="1906"/>
                  </a:cubicBezTo>
                  <a:lnTo>
                    <a:pt x="876" y="1906"/>
                  </a:lnTo>
                  <a:cubicBezTo>
                    <a:pt x="393" y="1906"/>
                    <a:pt x="0" y="2298"/>
                    <a:pt x="0" y="2780"/>
                  </a:cubicBezTo>
                  <a:lnTo>
                    <a:pt x="0" y="10681"/>
                  </a:lnTo>
                  <a:cubicBezTo>
                    <a:pt x="0" y="11164"/>
                    <a:pt x="393" y="11557"/>
                    <a:pt x="876" y="11557"/>
                  </a:cubicBezTo>
                  <a:lnTo>
                    <a:pt x="5319" y="11557"/>
                  </a:lnTo>
                  <a:cubicBezTo>
                    <a:pt x="5304" y="12012"/>
                    <a:pt x="5260" y="12803"/>
                    <a:pt x="5156" y="13231"/>
                  </a:cubicBezTo>
                  <a:lnTo>
                    <a:pt x="4463" y="13231"/>
                  </a:lnTo>
                  <a:cubicBezTo>
                    <a:pt x="4352" y="13231"/>
                    <a:pt x="4263" y="13320"/>
                    <a:pt x="4263" y="13431"/>
                  </a:cubicBezTo>
                  <a:cubicBezTo>
                    <a:pt x="4263" y="13543"/>
                    <a:pt x="4352" y="13631"/>
                    <a:pt x="4463" y="13631"/>
                  </a:cubicBezTo>
                  <a:lnTo>
                    <a:pt x="9165" y="13631"/>
                  </a:lnTo>
                  <a:cubicBezTo>
                    <a:pt x="9276" y="13631"/>
                    <a:pt x="9366" y="13543"/>
                    <a:pt x="9366" y="13431"/>
                  </a:cubicBezTo>
                  <a:cubicBezTo>
                    <a:pt x="9366" y="13320"/>
                    <a:pt x="9276" y="13231"/>
                    <a:pt x="9165" y="13231"/>
                  </a:cubicBezTo>
                  <a:lnTo>
                    <a:pt x="8472" y="13231"/>
                  </a:lnTo>
                  <a:cubicBezTo>
                    <a:pt x="8369" y="12803"/>
                    <a:pt x="8324" y="12013"/>
                    <a:pt x="8308" y="11557"/>
                  </a:cubicBezTo>
                  <a:lnTo>
                    <a:pt x="12754" y="11557"/>
                  </a:lnTo>
                  <a:cubicBezTo>
                    <a:pt x="13237" y="11557"/>
                    <a:pt x="13628" y="11164"/>
                    <a:pt x="13628" y="10681"/>
                  </a:cubicBezTo>
                  <a:lnTo>
                    <a:pt x="13628" y="2780"/>
                  </a:lnTo>
                  <a:cubicBezTo>
                    <a:pt x="13634" y="2297"/>
                    <a:pt x="13241" y="1906"/>
                    <a:pt x="12760" y="1906"/>
                  </a:cubicBezTo>
                  <a:lnTo>
                    <a:pt x="10294" y="1906"/>
                  </a:lnTo>
                  <a:cubicBezTo>
                    <a:pt x="10006" y="1675"/>
                    <a:pt x="9645" y="1537"/>
                    <a:pt x="9248" y="1537"/>
                  </a:cubicBezTo>
                  <a:cubicBezTo>
                    <a:pt x="9181" y="1537"/>
                    <a:pt x="9115" y="1541"/>
                    <a:pt x="9050" y="1549"/>
                  </a:cubicBezTo>
                  <a:cubicBezTo>
                    <a:pt x="8953" y="1286"/>
                    <a:pt x="8808" y="1043"/>
                    <a:pt x="8622" y="826"/>
                  </a:cubicBezTo>
                  <a:cubicBezTo>
                    <a:pt x="8582" y="780"/>
                    <a:pt x="8526" y="756"/>
                    <a:pt x="8470" y="756"/>
                  </a:cubicBezTo>
                  <a:cubicBezTo>
                    <a:pt x="8424" y="756"/>
                    <a:pt x="8378" y="772"/>
                    <a:pt x="8340" y="805"/>
                  </a:cubicBezTo>
                  <a:cubicBezTo>
                    <a:pt x="8256" y="878"/>
                    <a:pt x="8246" y="1004"/>
                    <a:pt x="8318" y="1088"/>
                  </a:cubicBezTo>
                  <a:cubicBezTo>
                    <a:pt x="8508" y="1306"/>
                    <a:pt x="8642" y="1555"/>
                    <a:pt x="8721" y="1829"/>
                  </a:cubicBezTo>
                  <a:cubicBezTo>
                    <a:pt x="8746" y="1916"/>
                    <a:pt x="8825" y="1974"/>
                    <a:pt x="8911" y="1974"/>
                  </a:cubicBezTo>
                  <a:cubicBezTo>
                    <a:pt x="8926" y="1974"/>
                    <a:pt x="8941" y="1972"/>
                    <a:pt x="8956" y="1968"/>
                  </a:cubicBezTo>
                  <a:cubicBezTo>
                    <a:pt x="9053" y="1946"/>
                    <a:pt x="9150" y="1934"/>
                    <a:pt x="9245" y="1934"/>
                  </a:cubicBezTo>
                  <a:cubicBezTo>
                    <a:pt x="9952" y="1934"/>
                    <a:pt x="10527" y="2509"/>
                    <a:pt x="10527" y="3216"/>
                  </a:cubicBezTo>
                  <a:cubicBezTo>
                    <a:pt x="10527" y="3923"/>
                    <a:pt x="9952" y="4496"/>
                    <a:pt x="9245" y="4496"/>
                  </a:cubicBezTo>
                  <a:cubicBezTo>
                    <a:pt x="8858" y="4496"/>
                    <a:pt x="8495" y="4323"/>
                    <a:pt x="8251" y="4021"/>
                  </a:cubicBezTo>
                  <a:cubicBezTo>
                    <a:pt x="8212" y="3974"/>
                    <a:pt x="8154" y="3949"/>
                    <a:pt x="8096" y="3949"/>
                  </a:cubicBezTo>
                  <a:cubicBezTo>
                    <a:pt x="8055" y="3949"/>
                    <a:pt x="8014" y="3961"/>
                    <a:pt x="7978" y="3987"/>
                  </a:cubicBezTo>
                  <a:cubicBezTo>
                    <a:pt x="7854" y="4076"/>
                    <a:pt x="7721" y="4150"/>
                    <a:pt x="7583" y="4208"/>
                  </a:cubicBezTo>
                  <a:lnTo>
                    <a:pt x="7193" y="3614"/>
                  </a:lnTo>
                  <a:cubicBezTo>
                    <a:pt x="7105" y="3478"/>
                    <a:pt x="6956" y="3398"/>
                    <a:pt x="6796" y="3398"/>
                  </a:cubicBezTo>
                  <a:cubicBezTo>
                    <a:pt x="6793" y="3398"/>
                    <a:pt x="6790" y="3398"/>
                    <a:pt x="6787" y="3398"/>
                  </a:cubicBezTo>
                  <a:cubicBezTo>
                    <a:pt x="6620" y="3401"/>
                    <a:pt x="6472" y="3487"/>
                    <a:pt x="6386" y="3628"/>
                  </a:cubicBezTo>
                  <a:lnTo>
                    <a:pt x="6036" y="4203"/>
                  </a:lnTo>
                  <a:cubicBezTo>
                    <a:pt x="5902" y="4146"/>
                    <a:pt x="5776" y="4074"/>
                    <a:pt x="5654" y="3987"/>
                  </a:cubicBezTo>
                  <a:cubicBezTo>
                    <a:pt x="5619" y="3961"/>
                    <a:pt x="5578" y="3949"/>
                    <a:pt x="5537" y="3949"/>
                  </a:cubicBezTo>
                  <a:cubicBezTo>
                    <a:pt x="5479" y="3949"/>
                    <a:pt x="5422" y="3974"/>
                    <a:pt x="5382" y="4021"/>
                  </a:cubicBezTo>
                  <a:cubicBezTo>
                    <a:pt x="5137" y="4323"/>
                    <a:pt x="4774" y="4496"/>
                    <a:pt x="4388" y="4496"/>
                  </a:cubicBezTo>
                  <a:cubicBezTo>
                    <a:pt x="3681" y="4496"/>
                    <a:pt x="3106" y="3921"/>
                    <a:pt x="3106" y="3216"/>
                  </a:cubicBezTo>
                  <a:cubicBezTo>
                    <a:pt x="3106" y="2509"/>
                    <a:pt x="3681" y="1934"/>
                    <a:pt x="4388" y="1934"/>
                  </a:cubicBezTo>
                  <a:cubicBezTo>
                    <a:pt x="4483" y="1934"/>
                    <a:pt x="4580" y="1946"/>
                    <a:pt x="4676" y="1967"/>
                  </a:cubicBezTo>
                  <a:cubicBezTo>
                    <a:pt x="4691" y="1970"/>
                    <a:pt x="4706" y="1972"/>
                    <a:pt x="4721" y="1972"/>
                  </a:cubicBezTo>
                  <a:cubicBezTo>
                    <a:pt x="4808" y="1972"/>
                    <a:pt x="4886" y="1916"/>
                    <a:pt x="4911" y="1829"/>
                  </a:cubicBezTo>
                  <a:cubicBezTo>
                    <a:pt x="5154" y="988"/>
                    <a:pt x="5938" y="400"/>
                    <a:pt x="6815" y="400"/>
                  </a:cubicBezTo>
                  <a:cubicBezTo>
                    <a:pt x="7106" y="400"/>
                    <a:pt x="7383" y="460"/>
                    <a:pt x="7645" y="580"/>
                  </a:cubicBezTo>
                  <a:cubicBezTo>
                    <a:pt x="7672" y="593"/>
                    <a:pt x="7701" y="599"/>
                    <a:pt x="7729" y="599"/>
                  </a:cubicBezTo>
                  <a:cubicBezTo>
                    <a:pt x="7804" y="599"/>
                    <a:pt x="7876" y="556"/>
                    <a:pt x="7910" y="484"/>
                  </a:cubicBezTo>
                  <a:cubicBezTo>
                    <a:pt x="7956" y="384"/>
                    <a:pt x="7911" y="266"/>
                    <a:pt x="7813" y="219"/>
                  </a:cubicBezTo>
                  <a:cubicBezTo>
                    <a:pt x="7499" y="74"/>
                    <a:pt x="7164" y="1"/>
                    <a:pt x="6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1"/>
          <p:cNvGrpSpPr/>
          <p:nvPr/>
        </p:nvGrpSpPr>
        <p:grpSpPr>
          <a:xfrm>
            <a:off x="5360372" y="1477845"/>
            <a:ext cx="387058" cy="386774"/>
            <a:chOff x="4016475" y="2638525"/>
            <a:chExt cx="340750" cy="340500"/>
          </a:xfrm>
        </p:grpSpPr>
        <p:sp>
          <p:nvSpPr>
            <p:cNvPr id="949" name="Google Shape;949;p41"/>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1"/>
          <p:cNvGrpSpPr/>
          <p:nvPr/>
        </p:nvGrpSpPr>
        <p:grpSpPr>
          <a:xfrm>
            <a:off x="7324513" y="3312127"/>
            <a:ext cx="386660" cy="387086"/>
            <a:chOff x="2259875" y="3132050"/>
            <a:chExt cx="340400" cy="340775"/>
          </a:xfrm>
        </p:grpSpPr>
        <p:sp>
          <p:nvSpPr>
            <p:cNvPr id="966" name="Google Shape;966;p41"/>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1"/>
          <p:cNvGrpSpPr/>
          <p:nvPr/>
        </p:nvGrpSpPr>
        <p:grpSpPr>
          <a:xfrm>
            <a:off x="5367215" y="3312190"/>
            <a:ext cx="387228" cy="386973"/>
            <a:chOff x="4016325" y="3132050"/>
            <a:chExt cx="340900" cy="340675"/>
          </a:xfrm>
        </p:grpSpPr>
        <p:sp>
          <p:nvSpPr>
            <p:cNvPr id="971" name="Google Shape;971;p41"/>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1432622" y="3387674"/>
            <a:ext cx="387058" cy="236040"/>
            <a:chOff x="6944450" y="3198525"/>
            <a:chExt cx="340750" cy="207800"/>
          </a:xfrm>
        </p:grpSpPr>
        <p:sp>
          <p:nvSpPr>
            <p:cNvPr id="978" name="Google Shape;978;p41"/>
            <p:cNvSpPr/>
            <p:nvPr/>
          </p:nvSpPr>
          <p:spPr>
            <a:xfrm>
              <a:off x="6970875" y="3298750"/>
              <a:ext cx="10050" cy="10025"/>
            </a:xfrm>
            <a:custGeom>
              <a:avLst/>
              <a:gdLst/>
              <a:ahLst/>
              <a:cxnLst/>
              <a:rect l="l" t="t" r="r" b="b"/>
              <a:pathLst>
                <a:path w="402" h="401" extrusionOk="0">
                  <a:moveTo>
                    <a:pt x="202" y="0"/>
                  </a:moveTo>
                  <a:cubicBezTo>
                    <a:pt x="90" y="0"/>
                    <a:pt x="1" y="89"/>
                    <a:pt x="1" y="201"/>
                  </a:cubicBezTo>
                  <a:cubicBezTo>
                    <a:pt x="1" y="312"/>
                    <a:pt x="90" y="401"/>
                    <a:pt x="202" y="401"/>
                  </a:cubicBezTo>
                  <a:cubicBezTo>
                    <a:pt x="312" y="401"/>
                    <a:pt x="401" y="312"/>
                    <a:pt x="401" y="201"/>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6999200" y="3302400"/>
              <a:ext cx="10025" cy="23700"/>
            </a:xfrm>
            <a:custGeom>
              <a:avLst/>
              <a:gdLst/>
              <a:ahLst/>
              <a:cxnLst/>
              <a:rect l="l" t="t" r="r" b="b"/>
              <a:pathLst>
                <a:path w="401" h="948" extrusionOk="0">
                  <a:moveTo>
                    <a:pt x="200" y="1"/>
                  </a:moveTo>
                  <a:cubicBezTo>
                    <a:pt x="88" y="1"/>
                    <a:pt x="0" y="90"/>
                    <a:pt x="0" y="199"/>
                  </a:cubicBezTo>
                  <a:lnTo>
                    <a:pt x="0" y="750"/>
                  </a:lnTo>
                  <a:cubicBezTo>
                    <a:pt x="0" y="861"/>
                    <a:pt x="91" y="948"/>
                    <a:pt x="200" y="948"/>
                  </a:cubicBezTo>
                  <a:cubicBezTo>
                    <a:pt x="309" y="948"/>
                    <a:pt x="397" y="859"/>
                    <a:pt x="397" y="750"/>
                  </a:cubicBezTo>
                  <a:lnTo>
                    <a:pt x="397" y="199"/>
                  </a:lnTo>
                  <a:cubicBezTo>
                    <a:pt x="401" y="88"/>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7024225" y="3302400"/>
              <a:ext cx="9950" cy="23700"/>
            </a:xfrm>
            <a:custGeom>
              <a:avLst/>
              <a:gdLst/>
              <a:ahLst/>
              <a:cxnLst/>
              <a:rect l="l" t="t" r="r" b="b"/>
              <a:pathLst>
                <a:path w="398" h="948" extrusionOk="0">
                  <a:moveTo>
                    <a:pt x="199" y="1"/>
                  </a:moveTo>
                  <a:cubicBezTo>
                    <a:pt x="88" y="1"/>
                    <a:pt x="1" y="90"/>
                    <a:pt x="1" y="199"/>
                  </a:cubicBezTo>
                  <a:lnTo>
                    <a:pt x="1" y="750"/>
                  </a:lnTo>
                  <a:cubicBezTo>
                    <a:pt x="1" y="861"/>
                    <a:pt x="90" y="948"/>
                    <a:pt x="199" y="948"/>
                  </a:cubicBezTo>
                  <a:cubicBezTo>
                    <a:pt x="311" y="948"/>
                    <a:pt x="398" y="859"/>
                    <a:pt x="398" y="750"/>
                  </a:cubicBezTo>
                  <a:lnTo>
                    <a:pt x="398" y="199"/>
                  </a:lnTo>
                  <a:cubicBezTo>
                    <a:pt x="398" y="88"/>
                    <a:pt x="31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7049225" y="3302400"/>
              <a:ext cx="9950" cy="23700"/>
            </a:xfrm>
            <a:custGeom>
              <a:avLst/>
              <a:gdLst/>
              <a:ahLst/>
              <a:cxnLst/>
              <a:rect l="l" t="t" r="r" b="b"/>
              <a:pathLst>
                <a:path w="398" h="948" extrusionOk="0">
                  <a:moveTo>
                    <a:pt x="200" y="1"/>
                  </a:moveTo>
                  <a:cubicBezTo>
                    <a:pt x="90" y="1"/>
                    <a:pt x="1" y="90"/>
                    <a:pt x="1" y="199"/>
                  </a:cubicBezTo>
                  <a:lnTo>
                    <a:pt x="1" y="750"/>
                  </a:lnTo>
                  <a:cubicBezTo>
                    <a:pt x="1" y="861"/>
                    <a:pt x="91" y="948"/>
                    <a:pt x="200" y="948"/>
                  </a:cubicBezTo>
                  <a:cubicBezTo>
                    <a:pt x="311" y="948"/>
                    <a:pt x="398" y="859"/>
                    <a:pt x="398" y="750"/>
                  </a:cubicBezTo>
                  <a:lnTo>
                    <a:pt x="398" y="199"/>
                  </a:ln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7074225" y="3302400"/>
              <a:ext cx="10000" cy="23700"/>
            </a:xfrm>
            <a:custGeom>
              <a:avLst/>
              <a:gdLst/>
              <a:ahLst/>
              <a:cxnLst/>
              <a:rect l="l" t="t" r="r" b="b"/>
              <a:pathLst>
                <a:path w="400" h="948" extrusionOk="0">
                  <a:moveTo>
                    <a:pt x="199" y="1"/>
                  </a:moveTo>
                  <a:cubicBezTo>
                    <a:pt x="88" y="1"/>
                    <a:pt x="1" y="90"/>
                    <a:pt x="1" y="199"/>
                  </a:cubicBezTo>
                  <a:lnTo>
                    <a:pt x="1" y="750"/>
                  </a:lnTo>
                  <a:cubicBezTo>
                    <a:pt x="1" y="861"/>
                    <a:pt x="90" y="948"/>
                    <a:pt x="199" y="948"/>
                  </a:cubicBezTo>
                  <a:cubicBezTo>
                    <a:pt x="308" y="948"/>
                    <a:pt x="398" y="859"/>
                    <a:pt x="398" y="750"/>
                  </a:cubicBezTo>
                  <a:lnTo>
                    <a:pt x="398" y="199"/>
                  </a:lnTo>
                  <a:cubicBezTo>
                    <a:pt x="400" y="88"/>
                    <a:pt x="309"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7179850" y="3198525"/>
              <a:ext cx="9950" cy="24075"/>
            </a:xfrm>
            <a:custGeom>
              <a:avLst/>
              <a:gdLst/>
              <a:ahLst/>
              <a:cxnLst/>
              <a:rect l="l" t="t" r="r" b="b"/>
              <a:pathLst>
                <a:path w="398" h="963" extrusionOk="0">
                  <a:moveTo>
                    <a:pt x="199" y="0"/>
                  </a:moveTo>
                  <a:cubicBezTo>
                    <a:pt x="90" y="0"/>
                    <a:pt x="0" y="90"/>
                    <a:pt x="0" y="199"/>
                  </a:cubicBezTo>
                  <a:lnTo>
                    <a:pt x="0" y="762"/>
                  </a:lnTo>
                  <a:cubicBezTo>
                    <a:pt x="0" y="872"/>
                    <a:pt x="90" y="963"/>
                    <a:pt x="199" y="963"/>
                  </a:cubicBezTo>
                  <a:cubicBezTo>
                    <a:pt x="310" y="963"/>
                    <a:pt x="397" y="872"/>
                    <a:pt x="397" y="763"/>
                  </a:cubicBezTo>
                  <a:lnTo>
                    <a:pt x="397" y="199"/>
                  </a:lnTo>
                  <a:cubicBezTo>
                    <a:pt x="397" y="87"/>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7216100" y="3206650"/>
              <a:ext cx="18900" cy="21875"/>
            </a:xfrm>
            <a:custGeom>
              <a:avLst/>
              <a:gdLst/>
              <a:ahLst/>
              <a:cxnLst/>
              <a:rect l="l" t="t" r="r" b="b"/>
              <a:pathLst>
                <a:path w="756" h="875" extrusionOk="0">
                  <a:moveTo>
                    <a:pt x="529" y="1"/>
                  </a:moveTo>
                  <a:cubicBezTo>
                    <a:pt x="463" y="1"/>
                    <a:pt x="399" y="34"/>
                    <a:pt x="362" y="94"/>
                  </a:cubicBezTo>
                  <a:lnTo>
                    <a:pt x="61" y="569"/>
                  </a:lnTo>
                  <a:cubicBezTo>
                    <a:pt x="0" y="663"/>
                    <a:pt x="30" y="786"/>
                    <a:pt x="122" y="843"/>
                  </a:cubicBezTo>
                  <a:cubicBezTo>
                    <a:pt x="154" y="865"/>
                    <a:pt x="192" y="874"/>
                    <a:pt x="229" y="874"/>
                  </a:cubicBezTo>
                  <a:cubicBezTo>
                    <a:pt x="295" y="874"/>
                    <a:pt x="358" y="842"/>
                    <a:pt x="397" y="781"/>
                  </a:cubicBezTo>
                  <a:lnTo>
                    <a:pt x="698" y="306"/>
                  </a:lnTo>
                  <a:cubicBezTo>
                    <a:pt x="756" y="212"/>
                    <a:pt x="729" y="89"/>
                    <a:pt x="636" y="32"/>
                  </a:cubicBezTo>
                  <a:cubicBezTo>
                    <a:pt x="603" y="11"/>
                    <a:pt x="56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7134700" y="3206650"/>
              <a:ext cx="18875" cy="21875"/>
            </a:xfrm>
            <a:custGeom>
              <a:avLst/>
              <a:gdLst/>
              <a:ahLst/>
              <a:cxnLst/>
              <a:rect l="l" t="t" r="r" b="b"/>
              <a:pathLst>
                <a:path w="755" h="875" extrusionOk="0">
                  <a:moveTo>
                    <a:pt x="229" y="1"/>
                  </a:moveTo>
                  <a:cubicBezTo>
                    <a:pt x="192" y="1"/>
                    <a:pt x="155" y="11"/>
                    <a:pt x="122" y="32"/>
                  </a:cubicBezTo>
                  <a:cubicBezTo>
                    <a:pt x="29" y="89"/>
                    <a:pt x="1" y="212"/>
                    <a:pt x="60" y="306"/>
                  </a:cubicBezTo>
                  <a:lnTo>
                    <a:pt x="357" y="781"/>
                  </a:lnTo>
                  <a:cubicBezTo>
                    <a:pt x="395" y="842"/>
                    <a:pt x="460" y="874"/>
                    <a:pt x="527" y="874"/>
                  </a:cubicBezTo>
                  <a:cubicBezTo>
                    <a:pt x="565" y="874"/>
                    <a:pt x="600" y="865"/>
                    <a:pt x="635" y="843"/>
                  </a:cubicBezTo>
                  <a:cubicBezTo>
                    <a:pt x="728" y="786"/>
                    <a:pt x="755" y="663"/>
                    <a:pt x="697" y="569"/>
                  </a:cubicBezTo>
                  <a:lnTo>
                    <a:pt x="396" y="94"/>
                  </a:lnTo>
                  <a:cubicBezTo>
                    <a:pt x="359" y="34"/>
                    <a:pt x="295"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7127375" y="3256725"/>
              <a:ext cx="114900" cy="115025"/>
            </a:xfrm>
            <a:custGeom>
              <a:avLst/>
              <a:gdLst/>
              <a:ahLst/>
              <a:cxnLst/>
              <a:rect l="l" t="t" r="r" b="b"/>
              <a:pathLst>
                <a:path w="4596" h="4601" extrusionOk="0">
                  <a:moveTo>
                    <a:pt x="2298" y="1"/>
                  </a:moveTo>
                  <a:cubicBezTo>
                    <a:pt x="1031" y="1"/>
                    <a:pt x="1" y="1033"/>
                    <a:pt x="1" y="2298"/>
                  </a:cubicBezTo>
                  <a:cubicBezTo>
                    <a:pt x="1" y="3568"/>
                    <a:pt x="1031" y="4600"/>
                    <a:pt x="2298" y="4600"/>
                  </a:cubicBezTo>
                  <a:cubicBezTo>
                    <a:pt x="2814" y="4600"/>
                    <a:pt x="3303" y="4432"/>
                    <a:pt x="3710" y="4114"/>
                  </a:cubicBezTo>
                  <a:cubicBezTo>
                    <a:pt x="3797" y="4047"/>
                    <a:pt x="3812" y="3923"/>
                    <a:pt x="3744" y="3834"/>
                  </a:cubicBezTo>
                  <a:cubicBezTo>
                    <a:pt x="3705" y="3783"/>
                    <a:pt x="3647" y="3757"/>
                    <a:pt x="3588" y="3757"/>
                  </a:cubicBezTo>
                  <a:cubicBezTo>
                    <a:pt x="3545" y="3757"/>
                    <a:pt x="3501" y="3771"/>
                    <a:pt x="3464" y="3800"/>
                  </a:cubicBezTo>
                  <a:cubicBezTo>
                    <a:pt x="3129" y="4060"/>
                    <a:pt x="2724" y="4199"/>
                    <a:pt x="2298" y="4199"/>
                  </a:cubicBezTo>
                  <a:cubicBezTo>
                    <a:pt x="1250" y="4199"/>
                    <a:pt x="400" y="3347"/>
                    <a:pt x="400" y="2300"/>
                  </a:cubicBezTo>
                  <a:cubicBezTo>
                    <a:pt x="400" y="1253"/>
                    <a:pt x="1252" y="403"/>
                    <a:pt x="2298" y="403"/>
                  </a:cubicBezTo>
                  <a:cubicBezTo>
                    <a:pt x="3345" y="403"/>
                    <a:pt x="4196" y="1255"/>
                    <a:pt x="4196" y="2300"/>
                  </a:cubicBezTo>
                  <a:cubicBezTo>
                    <a:pt x="4196" y="2599"/>
                    <a:pt x="4130" y="2882"/>
                    <a:pt x="3998" y="3147"/>
                  </a:cubicBezTo>
                  <a:cubicBezTo>
                    <a:pt x="3950" y="3247"/>
                    <a:pt x="3988" y="3365"/>
                    <a:pt x="4087" y="3413"/>
                  </a:cubicBezTo>
                  <a:cubicBezTo>
                    <a:pt x="4116" y="3428"/>
                    <a:pt x="4147" y="3435"/>
                    <a:pt x="4177" y="3435"/>
                  </a:cubicBezTo>
                  <a:cubicBezTo>
                    <a:pt x="4250" y="3435"/>
                    <a:pt x="4319" y="3395"/>
                    <a:pt x="4355" y="3325"/>
                  </a:cubicBezTo>
                  <a:cubicBezTo>
                    <a:pt x="4513" y="3005"/>
                    <a:pt x="4596" y="2658"/>
                    <a:pt x="4596" y="2298"/>
                  </a:cubicBezTo>
                  <a:cubicBezTo>
                    <a:pt x="4596" y="1030"/>
                    <a:pt x="3563" y="1"/>
                    <a:pt x="2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6944450" y="3239175"/>
              <a:ext cx="340750" cy="167150"/>
            </a:xfrm>
            <a:custGeom>
              <a:avLst/>
              <a:gdLst/>
              <a:ahLst/>
              <a:cxnLst/>
              <a:rect l="l" t="t" r="r" b="b"/>
              <a:pathLst>
                <a:path w="13630" h="6686" extrusionOk="0">
                  <a:moveTo>
                    <a:pt x="13226" y="940"/>
                  </a:moveTo>
                  <a:lnTo>
                    <a:pt x="13226" y="1706"/>
                  </a:lnTo>
                  <a:lnTo>
                    <a:pt x="12323" y="1706"/>
                  </a:lnTo>
                  <a:cubicBezTo>
                    <a:pt x="12187" y="1422"/>
                    <a:pt x="12008" y="1164"/>
                    <a:pt x="11796" y="940"/>
                  </a:cubicBezTo>
                  <a:close/>
                  <a:moveTo>
                    <a:pt x="6749" y="2105"/>
                  </a:moveTo>
                  <a:cubicBezTo>
                    <a:pt x="6659" y="2390"/>
                    <a:pt x="6612" y="2690"/>
                    <a:pt x="6612" y="3002"/>
                  </a:cubicBezTo>
                  <a:cubicBezTo>
                    <a:pt x="6612" y="3313"/>
                    <a:pt x="6661" y="3615"/>
                    <a:pt x="6749" y="3901"/>
                  </a:cubicBezTo>
                  <a:lnTo>
                    <a:pt x="396" y="3901"/>
                  </a:lnTo>
                  <a:lnTo>
                    <a:pt x="396" y="2105"/>
                  </a:lnTo>
                  <a:close/>
                  <a:moveTo>
                    <a:pt x="13226" y="2106"/>
                  </a:moveTo>
                  <a:lnTo>
                    <a:pt x="13226" y="3902"/>
                  </a:lnTo>
                  <a:lnTo>
                    <a:pt x="12481" y="3902"/>
                  </a:lnTo>
                  <a:cubicBezTo>
                    <a:pt x="12570" y="3617"/>
                    <a:pt x="12617" y="3316"/>
                    <a:pt x="12617" y="3005"/>
                  </a:cubicBezTo>
                  <a:cubicBezTo>
                    <a:pt x="12617" y="2693"/>
                    <a:pt x="12569" y="2391"/>
                    <a:pt x="12481" y="2106"/>
                  </a:cubicBezTo>
                  <a:close/>
                  <a:moveTo>
                    <a:pt x="6908" y="4301"/>
                  </a:moveTo>
                  <a:cubicBezTo>
                    <a:pt x="7045" y="4583"/>
                    <a:pt x="7225" y="4843"/>
                    <a:pt x="7436" y="5066"/>
                  </a:cubicBezTo>
                  <a:lnTo>
                    <a:pt x="397" y="5066"/>
                  </a:lnTo>
                  <a:lnTo>
                    <a:pt x="397" y="4301"/>
                  </a:lnTo>
                  <a:close/>
                  <a:moveTo>
                    <a:pt x="13226" y="4301"/>
                  </a:moveTo>
                  <a:lnTo>
                    <a:pt x="13226" y="5066"/>
                  </a:lnTo>
                  <a:lnTo>
                    <a:pt x="11796" y="5066"/>
                  </a:lnTo>
                  <a:cubicBezTo>
                    <a:pt x="12008" y="4840"/>
                    <a:pt x="12187" y="4583"/>
                    <a:pt x="12323" y="4301"/>
                  </a:cubicBezTo>
                  <a:close/>
                  <a:moveTo>
                    <a:pt x="9615" y="399"/>
                  </a:moveTo>
                  <a:cubicBezTo>
                    <a:pt x="11050" y="399"/>
                    <a:pt x="12218" y="1567"/>
                    <a:pt x="12218" y="3002"/>
                  </a:cubicBezTo>
                  <a:cubicBezTo>
                    <a:pt x="12218" y="4438"/>
                    <a:pt x="11050" y="5606"/>
                    <a:pt x="9615" y="5606"/>
                  </a:cubicBezTo>
                  <a:cubicBezTo>
                    <a:pt x="8179" y="5606"/>
                    <a:pt x="7011" y="4438"/>
                    <a:pt x="7011" y="3002"/>
                  </a:cubicBezTo>
                  <a:cubicBezTo>
                    <a:pt x="7011" y="1567"/>
                    <a:pt x="8179" y="399"/>
                    <a:pt x="9615" y="399"/>
                  </a:cubicBezTo>
                  <a:close/>
                  <a:moveTo>
                    <a:pt x="12253" y="5466"/>
                  </a:moveTo>
                  <a:lnTo>
                    <a:pt x="12045" y="6101"/>
                  </a:lnTo>
                  <a:cubicBezTo>
                    <a:pt x="12010" y="6210"/>
                    <a:pt x="11907" y="6285"/>
                    <a:pt x="11791" y="6285"/>
                  </a:cubicBezTo>
                  <a:lnTo>
                    <a:pt x="1835" y="6285"/>
                  </a:lnTo>
                  <a:cubicBezTo>
                    <a:pt x="1720" y="6285"/>
                    <a:pt x="1617" y="6210"/>
                    <a:pt x="1581" y="6101"/>
                  </a:cubicBezTo>
                  <a:lnTo>
                    <a:pt x="1373" y="5466"/>
                  </a:lnTo>
                  <a:lnTo>
                    <a:pt x="7899" y="5466"/>
                  </a:lnTo>
                  <a:cubicBezTo>
                    <a:pt x="8386" y="5806"/>
                    <a:pt x="8980" y="6006"/>
                    <a:pt x="9617" y="6006"/>
                  </a:cubicBezTo>
                  <a:cubicBezTo>
                    <a:pt x="10254" y="6006"/>
                    <a:pt x="10848" y="5806"/>
                    <a:pt x="11334" y="5466"/>
                  </a:cubicBezTo>
                  <a:close/>
                  <a:moveTo>
                    <a:pt x="9617" y="0"/>
                  </a:moveTo>
                  <a:cubicBezTo>
                    <a:pt x="8980" y="0"/>
                    <a:pt x="8386" y="201"/>
                    <a:pt x="7899" y="541"/>
                  </a:cubicBezTo>
                  <a:lnTo>
                    <a:pt x="4316" y="541"/>
                  </a:lnTo>
                  <a:cubicBezTo>
                    <a:pt x="4206" y="541"/>
                    <a:pt x="4119" y="631"/>
                    <a:pt x="4119" y="740"/>
                  </a:cubicBezTo>
                  <a:cubicBezTo>
                    <a:pt x="4119" y="849"/>
                    <a:pt x="4207" y="938"/>
                    <a:pt x="4316" y="938"/>
                  </a:cubicBezTo>
                  <a:lnTo>
                    <a:pt x="7438" y="938"/>
                  </a:lnTo>
                  <a:cubicBezTo>
                    <a:pt x="7226" y="1164"/>
                    <a:pt x="7047" y="1421"/>
                    <a:pt x="6910" y="1704"/>
                  </a:cubicBezTo>
                  <a:lnTo>
                    <a:pt x="399" y="1704"/>
                  </a:lnTo>
                  <a:lnTo>
                    <a:pt x="399" y="938"/>
                  </a:lnTo>
                  <a:lnTo>
                    <a:pt x="3394" y="938"/>
                  </a:lnTo>
                  <a:cubicBezTo>
                    <a:pt x="3505" y="938"/>
                    <a:pt x="3592" y="849"/>
                    <a:pt x="3592" y="740"/>
                  </a:cubicBezTo>
                  <a:cubicBezTo>
                    <a:pt x="3592" y="631"/>
                    <a:pt x="3503" y="541"/>
                    <a:pt x="3394" y="541"/>
                  </a:cubicBezTo>
                  <a:lnTo>
                    <a:pt x="373" y="541"/>
                  </a:lnTo>
                  <a:cubicBezTo>
                    <a:pt x="167" y="541"/>
                    <a:pt x="0" y="709"/>
                    <a:pt x="0" y="913"/>
                  </a:cubicBezTo>
                  <a:lnTo>
                    <a:pt x="0" y="5094"/>
                  </a:lnTo>
                  <a:cubicBezTo>
                    <a:pt x="0" y="5298"/>
                    <a:pt x="167" y="5466"/>
                    <a:pt x="373" y="5466"/>
                  </a:cubicBezTo>
                  <a:lnTo>
                    <a:pt x="954" y="5466"/>
                  </a:lnTo>
                  <a:lnTo>
                    <a:pt x="1203" y="6226"/>
                  </a:lnTo>
                  <a:cubicBezTo>
                    <a:pt x="1293" y="6502"/>
                    <a:pt x="1549" y="6686"/>
                    <a:pt x="1837" y="6686"/>
                  </a:cubicBezTo>
                  <a:lnTo>
                    <a:pt x="11793" y="6686"/>
                  </a:lnTo>
                  <a:cubicBezTo>
                    <a:pt x="12081" y="6686"/>
                    <a:pt x="12337" y="6502"/>
                    <a:pt x="12425" y="6226"/>
                  </a:cubicBezTo>
                  <a:lnTo>
                    <a:pt x="12675" y="5466"/>
                  </a:lnTo>
                  <a:lnTo>
                    <a:pt x="13257" y="5466"/>
                  </a:lnTo>
                  <a:cubicBezTo>
                    <a:pt x="13461" y="5466"/>
                    <a:pt x="13629" y="5298"/>
                    <a:pt x="13629" y="5094"/>
                  </a:cubicBezTo>
                  <a:lnTo>
                    <a:pt x="13629" y="913"/>
                  </a:lnTo>
                  <a:cubicBezTo>
                    <a:pt x="13626" y="709"/>
                    <a:pt x="13460" y="541"/>
                    <a:pt x="13256" y="541"/>
                  </a:cubicBezTo>
                  <a:lnTo>
                    <a:pt x="11334" y="541"/>
                  </a:lnTo>
                  <a:cubicBezTo>
                    <a:pt x="10848" y="201"/>
                    <a:pt x="10254" y="0"/>
                    <a:pt x="9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7199425" y="3316650"/>
              <a:ext cx="20400" cy="27500"/>
            </a:xfrm>
            <a:custGeom>
              <a:avLst/>
              <a:gdLst/>
              <a:ahLst/>
              <a:cxnLst/>
              <a:rect l="l" t="t" r="r" b="b"/>
              <a:pathLst>
                <a:path w="816" h="1100" extrusionOk="0">
                  <a:moveTo>
                    <a:pt x="603" y="1"/>
                  </a:moveTo>
                  <a:cubicBezTo>
                    <a:pt x="504" y="1"/>
                    <a:pt x="420" y="75"/>
                    <a:pt x="407" y="175"/>
                  </a:cubicBezTo>
                  <a:cubicBezTo>
                    <a:pt x="379" y="400"/>
                    <a:pt x="268" y="602"/>
                    <a:pt x="96" y="747"/>
                  </a:cubicBezTo>
                  <a:cubicBezTo>
                    <a:pt x="11" y="817"/>
                    <a:pt x="1" y="943"/>
                    <a:pt x="71" y="1027"/>
                  </a:cubicBezTo>
                  <a:cubicBezTo>
                    <a:pt x="110" y="1074"/>
                    <a:pt x="166" y="1099"/>
                    <a:pt x="223" y="1099"/>
                  </a:cubicBezTo>
                  <a:cubicBezTo>
                    <a:pt x="268" y="1099"/>
                    <a:pt x="314" y="1083"/>
                    <a:pt x="353" y="1052"/>
                  </a:cubicBezTo>
                  <a:cubicBezTo>
                    <a:pt x="603" y="842"/>
                    <a:pt x="764" y="548"/>
                    <a:pt x="804" y="225"/>
                  </a:cubicBezTo>
                  <a:cubicBezTo>
                    <a:pt x="815" y="116"/>
                    <a:pt x="737" y="16"/>
                    <a:pt x="628" y="2"/>
                  </a:cubicBezTo>
                  <a:cubicBezTo>
                    <a:pt x="620" y="1"/>
                    <a:pt x="611"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Canvas infographic</a:t>
            </a:r>
            <a:endParaRPr/>
          </a:p>
        </p:txBody>
      </p:sp>
      <p:graphicFrame>
        <p:nvGraphicFramePr>
          <p:cNvPr id="994" name="Google Shape;994;p42"/>
          <p:cNvGraphicFramePr/>
          <p:nvPr/>
        </p:nvGraphicFramePr>
        <p:xfrm>
          <a:off x="713225" y="1274425"/>
          <a:ext cx="7717550" cy="3284850"/>
        </p:xfrm>
        <a:graphic>
          <a:graphicData uri="http://schemas.openxmlformats.org/drawingml/2006/table">
            <a:tbl>
              <a:tblPr>
                <a:noFill/>
                <a:tableStyleId>{E7B43E1B-478C-4763-B3AE-89D9B550BD5E}</a:tableStyleId>
              </a:tblPr>
              <a:tblGrid>
                <a:gridCol w="1351250">
                  <a:extLst>
                    <a:ext uri="{9D8B030D-6E8A-4147-A177-3AD203B41FA5}">
                      <a16:colId xmlns:a16="http://schemas.microsoft.com/office/drawing/2014/main" val="20000"/>
                    </a:ext>
                  </a:extLst>
                </a:gridCol>
                <a:gridCol w="1544625">
                  <a:extLst>
                    <a:ext uri="{9D8B030D-6E8A-4147-A177-3AD203B41FA5}">
                      <a16:colId xmlns:a16="http://schemas.microsoft.com/office/drawing/2014/main" val="20001"/>
                    </a:ext>
                  </a:extLst>
                </a:gridCol>
                <a:gridCol w="954275">
                  <a:extLst>
                    <a:ext uri="{9D8B030D-6E8A-4147-A177-3AD203B41FA5}">
                      <a16:colId xmlns:a16="http://schemas.microsoft.com/office/drawing/2014/main" val="20002"/>
                    </a:ext>
                  </a:extLst>
                </a:gridCol>
                <a:gridCol w="971325">
                  <a:extLst>
                    <a:ext uri="{9D8B030D-6E8A-4147-A177-3AD203B41FA5}">
                      <a16:colId xmlns:a16="http://schemas.microsoft.com/office/drawing/2014/main" val="20003"/>
                    </a:ext>
                  </a:extLst>
                </a:gridCol>
                <a:gridCol w="1544700">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609575">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Key</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partners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Key</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activities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2">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Value</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propositions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Customer relationships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Customer segments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0">
                <a:tc row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important partners for</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key activities that create value</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for customers </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gridSpan="2">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what sets your business apart</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from competitors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h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Determine how you will interact with customers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specific target customer groups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fr-FR"/>
                    </a:p>
                  </a:txBody>
                  <a:tcPr/>
                </a:tc>
                <a:tc>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Key resources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2" vMerge="1">
                  <a:txBody>
                    <a:bodyPr/>
                    <a:lstStyle/>
                    <a:p>
                      <a:endParaRPr lang="fr-FR"/>
                    </a:p>
                  </a:txBody>
                  <a:tcPr/>
                </a:tc>
                <a:tc hMerge="1" vMerge="1">
                  <a:txBody>
                    <a:bodyPr/>
                    <a:lstStyle/>
                    <a:p>
                      <a:endParaRPr lang="fr-FR"/>
                    </a:p>
                  </a:txBody>
                  <a:tcPr/>
                </a:tc>
                <a:tc>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Channels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tc>
                <a:extLst>
                  <a:ext uri="{0D108BD9-81ED-4DB2-BD59-A6C34878D82A}">
                    <a16:rowId xmlns:a16="http://schemas.microsoft.com/office/drawing/2014/main" val="10002"/>
                  </a:ext>
                </a:extLst>
              </a:tr>
              <a:tr h="320800">
                <a:tc v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important resources needed for 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vMerge="1">
                  <a:txBody>
                    <a:bodyPr/>
                    <a:lstStyle/>
                    <a:p>
                      <a:endParaRPr lang="fr-FR"/>
                    </a:p>
                  </a:txBody>
                  <a:tcPr/>
                </a:tc>
                <a:tc hMerge="1" v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Determine how you will reach and engage with customers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3"/>
                  </a:ext>
                </a:extLst>
              </a:tr>
              <a:tr h="396200">
                <a:tc gridSpan="3">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Cost structure</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hMerge="1">
                  <a:txBody>
                    <a:bodyPr/>
                    <a:lstStyle/>
                    <a:p>
                      <a:endParaRPr lang="fr-FR"/>
                    </a:p>
                  </a:txBody>
                  <a:tcPr/>
                </a:tc>
                <a:tc gridSpan="3">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Revenue streams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4"/>
                  </a:ext>
                </a:extLst>
              </a:tr>
              <a:tr h="343675">
                <a:tc grid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fixed and variable costs associated with the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fr-FR"/>
                    </a:p>
                  </a:txBody>
                  <a:tcPr/>
                </a:tc>
                <a:tc hMerge="1">
                  <a:txBody>
                    <a:bodyPr/>
                    <a:lstStyle/>
                    <a:p>
                      <a:endParaRPr lang="fr-FR"/>
                    </a:p>
                  </a:txBody>
                  <a:tcPr/>
                </a:tc>
                <a:tc grid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sources of revenue for 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business strategy</a:t>
            </a:r>
            <a:endParaRPr/>
          </a:p>
        </p:txBody>
      </p:sp>
      <p:sp>
        <p:nvSpPr>
          <p:cNvPr id="1000" name="Google Shape;1000;p43"/>
          <p:cNvSpPr/>
          <p:nvPr/>
        </p:nvSpPr>
        <p:spPr>
          <a:xfrm>
            <a:off x="713225" y="1128900"/>
            <a:ext cx="7717500" cy="3475200"/>
          </a:xfrm>
          <a:prstGeom prst="mathPlus">
            <a:avLst>
              <a:gd name="adj1"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txBox="1"/>
          <p:nvPr/>
        </p:nvSpPr>
        <p:spPr>
          <a:xfrm>
            <a:off x="3624250" y="1192375"/>
            <a:ext cx="19563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Attractive business model</a:t>
            </a:r>
            <a:endParaRPr sz="1000">
              <a:solidFill>
                <a:schemeClr val="dk1"/>
              </a:solidFill>
              <a:latin typeface="Figtree"/>
              <a:ea typeface="Figtree"/>
              <a:cs typeface="Figtree"/>
              <a:sym typeface="Figtree"/>
            </a:endParaRPr>
          </a:p>
        </p:txBody>
      </p:sp>
      <p:sp>
        <p:nvSpPr>
          <p:cNvPr id="1002" name="Google Shape;1002;p43"/>
          <p:cNvSpPr txBox="1"/>
          <p:nvPr/>
        </p:nvSpPr>
        <p:spPr>
          <a:xfrm>
            <a:off x="3521550" y="4205100"/>
            <a:ext cx="21684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Unattractive business model</a:t>
            </a:r>
            <a:endParaRPr sz="1000">
              <a:solidFill>
                <a:schemeClr val="dk1"/>
              </a:solidFill>
              <a:latin typeface="Figtree"/>
              <a:ea typeface="Figtree"/>
              <a:cs typeface="Figtree"/>
              <a:sym typeface="Figtree"/>
            </a:endParaRPr>
          </a:p>
        </p:txBody>
      </p:sp>
      <p:sp>
        <p:nvSpPr>
          <p:cNvPr id="1003" name="Google Shape;1003;p43"/>
          <p:cNvSpPr txBox="1"/>
          <p:nvPr/>
        </p:nvSpPr>
        <p:spPr>
          <a:xfrm rot="-5400000">
            <a:off x="283050" y="2627225"/>
            <a:ext cx="19245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High competitive strength</a:t>
            </a:r>
            <a:endParaRPr sz="1000">
              <a:solidFill>
                <a:schemeClr val="dk1"/>
              </a:solidFill>
              <a:latin typeface="Figtree"/>
              <a:ea typeface="Figtree"/>
              <a:cs typeface="Figtree"/>
              <a:sym typeface="Figtree"/>
            </a:endParaRPr>
          </a:p>
        </p:txBody>
      </p:sp>
      <p:sp>
        <p:nvSpPr>
          <p:cNvPr id="1004" name="Google Shape;1004;p43"/>
          <p:cNvSpPr txBox="1"/>
          <p:nvPr/>
        </p:nvSpPr>
        <p:spPr>
          <a:xfrm rot="5400000">
            <a:off x="6911100" y="2702900"/>
            <a:ext cx="19752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Low competitive strength</a:t>
            </a:r>
            <a:endParaRPr sz="1000">
              <a:solidFill>
                <a:schemeClr val="dk1"/>
              </a:solidFill>
              <a:latin typeface="Figtree"/>
              <a:ea typeface="Figtree"/>
              <a:cs typeface="Figtree"/>
              <a:sym typeface="Figtree"/>
            </a:endParaRPr>
          </a:p>
        </p:txBody>
      </p:sp>
      <p:sp>
        <p:nvSpPr>
          <p:cNvPr id="1005" name="Google Shape;1005;p43"/>
          <p:cNvSpPr/>
          <p:nvPr/>
        </p:nvSpPr>
        <p:spPr>
          <a:xfrm>
            <a:off x="2273413" y="1664625"/>
            <a:ext cx="1840500" cy="1050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chibsted Grotesk"/>
                <a:ea typeface="Schibsted Grotesk"/>
                <a:cs typeface="Schibsted Grotesk"/>
                <a:sym typeface="Schibsted Grotesk"/>
              </a:rPr>
              <a:t>Growth and expansion strategy</a:t>
            </a:r>
            <a:endParaRPr sz="1800" b="1">
              <a:solidFill>
                <a:schemeClr val="dk1"/>
              </a:solidFill>
              <a:latin typeface="Schibsted Grotesk"/>
              <a:ea typeface="Schibsted Grotesk"/>
              <a:cs typeface="Schibsted Grotesk"/>
              <a:sym typeface="Schibsted Grotesk"/>
            </a:endParaRPr>
          </a:p>
        </p:txBody>
      </p:sp>
      <p:sp>
        <p:nvSpPr>
          <p:cNvPr id="1006" name="Google Shape;1006;p43"/>
          <p:cNvSpPr/>
          <p:nvPr/>
        </p:nvSpPr>
        <p:spPr>
          <a:xfrm>
            <a:off x="2273413" y="3227475"/>
            <a:ext cx="1840500" cy="68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Maintenance and protection strategy</a:t>
            </a:r>
            <a:endParaRPr sz="1200">
              <a:solidFill>
                <a:schemeClr val="dk1"/>
              </a:solidFill>
              <a:latin typeface="Schibsted Grotesk"/>
              <a:ea typeface="Schibsted Grotesk"/>
              <a:cs typeface="Schibsted Grotesk"/>
              <a:sym typeface="Schibsted Grotesk"/>
            </a:endParaRPr>
          </a:p>
        </p:txBody>
      </p:sp>
      <p:sp>
        <p:nvSpPr>
          <p:cNvPr id="1007" name="Google Shape;1007;p43"/>
          <p:cNvSpPr/>
          <p:nvPr/>
        </p:nvSpPr>
        <p:spPr>
          <a:xfrm>
            <a:off x="5030096" y="32274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Reduction or elimination strategy</a:t>
            </a:r>
            <a:endParaRPr sz="1200">
              <a:solidFill>
                <a:schemeClr val="dk1"/>
              </a:solidFill>
              <a:latin typeface="Schibsted Grotesk"/>
              <a:ea typeface="Schibsted Grotesk"/>
              <a:cs typeface="Schibsted Grotesk"/>
              <a:sym typeface="Schibsted Grotesk"/>
            </a:endParaRPr>
          </a:p>
        </p:txBody>
      </p:sp>
      <p:sp>
        <p:nvSpPr>
          <p:cNvPr id="1008" name="Google Shape;1008;p43"/>
          <p:cNvSpPr/>
          <p:nvPr/>
        </p:nvSpPr>
        <p:spPr>
          <a:xfrm>
            <a:off x="5030063" y="18558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Reorientation or abandonment strategy</a:t>
            </a:r>
            <a:endParaRPr sz="1200">
              <a:solidFill>
                <a:schemeClr val="dk1"/>
              </a:solidFill>
              <a:latin typeface="Schibsted Grotesk"/>
              <a:ea typeface="Schibsted Grotesk"/>
              <a:cs typeface="Schibsted Grotesk"/>
              <a:sym typeface="Schibsted Grotesk"/>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 infographic</a:t>
            </a:r>
            <a:endParaRPr/>
          </a:p>
        </p:txBody>
      </p:sp>
      <p:graphicFrame>
        <p:nvGraphicFramePr>
          <p:cNvPr id="1014" name="Google Shape;1014;p44"/>
          <p:cNvGraphicFramePr/>
          <p:nvPr/>
        </p:nvGraphicFramePr>
        <p:xfrm>
          <a:off x="720000" y="1383025"/>
          <a:ext cx="5029275" cy="2651670"/>
        </p:xfrm>
        <a:graphic>
          <a:graphicData uri="http://schemas.openxmlformats.org/drawingml/2006/table">
            <a:tbl>
              <a:tblPr>
                <a:noFill/>
                <a:tableStyleId>{E7B43E1B-478C-4763-B3AE-89D9B550BD5E}</a:tableStyleId>
              </a:tblPr>
              <a:tblGrid>
                <a:gridCol w="1373825">
                  <a:extLst>
                    <a:ext uri="{9D8B030D-6E8A-4147-A177-3AD203B41FA5}">
                      <a16:colId xmlns:a16="http://schemas.microsoft.com/office/drawing/2014/main" val="20000"/>
                    </a:ext>
                  </a:extLst>
                </a:gridCol>
                <a:gridCol w="1417000">
                  <a:extLst>
                    <a:ext uri="{9D8B030D-6E8A-4147-A177-3AD203B41FA5}">
                      <a16:colId xmlns:a16="http://schemas.microsoft.com/office/drawing/2014/main" val="20001"/>
                    </a:ext>
                  </a:extLst>
                </a:gridCol>
                <a:gridCol w="2238450">
                  <a:extLst>
                    <a:ext uri="{9D8B030D-6E8A-4147-A177-3AD203B41FA5}">
                      <a16:colId xmlns:a16="http://schemas.microsoft.com/office/drawing/2014/main" val="20002"/>
                    </a:ext>
                  </a:extLst>
                </a:gridCol>
              </a:tblGrid>
              <a:tr h="381000">
                <a:tc gridSpan="2">
                  <a:txBody>
                    <a:bodyPr/>
                    <a:lstStyle/>
                    <a:p>
                      <a:pPr marL="0" lvl="0" indent="0" algn="ctr" rtl="0">
                        <a:spcBef>
                          <a:spcPts val="0"/>
                        </a:spcBef>
                        <a:spcAft>
                          <a:spcPts val="0"/>
                        </a:spcAft>
                        <a:buNone/>
                      </a:pPr>
                      <a:r>
                        <a:rPr lang="en" sz="1500" b="1">
                          <a:solidFill>
                            <a:srgbClr val="191919"/>
                          </a:solidFill>
                          <a:latin typeface="Schibsted Grotesk"/>
                          <a:ea typeface="Schibsted Grotesk"/>
                          <a:cs typeface="Schibsted Grotesk"/>
                          <a:sym typeface="Schibsted Grotesk"/>
                        </a:rPr>
                        <a:t>Demographics</a:t>
                      </a:r>
                      <a:endParaRPr sz="1500" b="1">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a:txBody>
                    <a:bodyPr/>
                    <a:lstStyle/>
                    <a:p>
                      <a:pPr marL="0" lvl="0" indent="0" algn="ctr" rtl="0">
                        <a:spcBef>
                          <a:spcPts val="0"/>
                        </a:spcBef>
                        <a:spcAft>
                          <a:spcPts val="0"/>
                        </a:spcAft>
                        <a:buNone/>
                      </a:pPr>
                      <a:r>
                        <a:rPr lang="en" sz="1500" b="1">
                          <a:solidFill>
                            <a:srgbClr val="191919"/>
                          </a:solidFill>
                          <a:latin typeface="Schibsted Grotesk"/>
                          <a:ea typeface="Schibsted Grotesk"/>
                          <a:cs typeface="Schibsted Grotesk"/>
                          <a:sym typeface="Schibsted Grotesk"/>
                        </a:rPr>
                        <a:t>Behavior</a:t>
                      </a:r>
                      <a:endParaRPr sz="1500" b="1">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Age</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25-50 years old</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5">
                  <a:txBody>
                    <a:bodyPr/>
                    <a:lstStyle/>
                    <a:p>
                      <a:pPr marL="228600" lvl="0" indent="-190500" algn="l" rtl="0">
                        <a:spcBef>
                          <a:spcPts val="0"/>
                        </a:spcBef>
                        <a:spcAft>
                          <a:spcPts val="0"/>
                        </a:spcAft>
                        <a:buClr>
                          <a:srgbClr val="191919"/>
                        </a:buClr>
                        <a:buSzPts val="1200"/>
                        <a:buFont typeface="Figtree"/>
                        <a:buChar char="●"/>
                      </a:pPr>
                      <a:r>
                        <a:rPr lang="en" sz="1200">
                          <a:solidFill>
                            <a:srgbClr val="191919"/>
                          </a:solidFill>
                          <a:latin typeface="Figtree"/>
                          <a:ea typeface="Figtree"/>
                          <a:cs typeface="Figtree"/>
                          <a:sym typeface="Figtree"/>
                        </a:rPr>
                        <a:t>They may be interested in personal and professional development, as they are both employees and students</a:t>
                      </a:r>
                      <a:endParaRPr sz="1200">
                        <a:solidFill>
                          <a:srgbClr val="191919"/>
                        </a:solidFill>
                        <a:latin typeface="Figtree"/>
                        <a:ea typeface="Figtree"/>
                        <a:cs typeface="Figtree"/>
                        <a:sym typeface="Figtree"/>
                      </a:endParaRPr>
                    </a:p>
                    <a:p>
                      <a:pPr marL="228600" lvl="0" indent="-190500" algn="l" rtl="0">
                        <a:spcBef>
                          <a:spcPts val="1000"/>
                        </a:spcBef>
                        <a:spcAft>
                          <a:spcPts val="1000"/>
                        </a:spcAft>
                        <a:buClr>
                          <a:srgbClr val="191919"/>
                        </a:buClr>
                        <a:buSzPts val="1200"/>
                        <a:buFont typeface="Figtree"/>
                        <a:buChar char="●"/>
                      </a:pPr>
                      <a:r>
                        <a:rPr lang="en" sz="1200">
                          <a:solidFill>
                            <a:srgbClr val="191919"/>
                          </a:solidFill>
                          <a:latin typeface="Figtree"/>
                          <a:ea typeface="Figtree"/>
                          <a:cs typeface="Figtree"/>
                          <a:sym typeface="Figtree"/>
                        </a:rPr>
                        <a:t>They may be tech-savvy and use technology to streamline their work and personal life</a:t>
                      </a:r>
                      <a:endParaRPr sz="1200">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Gender</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Male and female</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Occupation</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Employees</a:t>
                      </a:r>
                      <a:endParaRPr sz="1200">
                        <a:solidFill>
                          <a:srgbClr val="191919"/>
                        </a:solidFill>
                        <a:latin typeface="Figtree"/>
                        <a:ea typeface="Figtree"/>
                        <a:cs typeface="Figtree"/>
                        <a:sym typeface="Figtree"/>
                      </a:endParaRPr>
                    </a:p>
                    <a:p>
                      <a:pPr marL="0" lvl="0" indent="0" algn="l" rtl="0">
                        <a:spcBef>
                          <a:spcPts val="0"/>
                        </a:spcBef>
                        <a:spcAft>
                          <a:spcPts val="0"/>
                        </a:spcAft>
                        <a:buNone/>
                      </a:pPr>
                      <a:r>
                        <a:rPr lang="en" sz="1200">
                          <a:solidFill>
                            <a:srgbClr val="191919"/>
                          </a:solidFill>
                          <a:latin typeface="Figtree"/>
                          <a:ea typeface="Figtree"/>
                          <a:cs typeface="Figtree"/>
                          <a:sym typeface="Figtree"/>
                        </a:rPr>
                        <a:t>and students</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Family situation</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Single and married people</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Income</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$50,000/year</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5"/>
                  </a:ext>
                </a:extLst>
              </a:tr>
            </a:tbl>
          </a:graphicData>
        </a:graphic>
      </p:graphicFrame>
      <p:graphicFrame>
        <p:nvGraphicFramePr>
          <p:cNvPr id="1015" name="Google Shape;1015;p44"/>
          <p:cNvGraphicFramePr/>
          <p:nvPr/>
        </p:nvGraphicFramePr>
        <p:xfrm>
          <a:off x="5877425" y="3262525"/>
          <a:ext cx="2548100" cy="822900"/>
        </p:xfrm>
        <a:graphic>
          <a:graphicData uri="http://schemas.openxmlformats.org/drawingml/2006/table">
            <a:tbl>
              <a:tblPr>
                <a:noFill/>
                <a:tableStyleId>{E7B43E1B-478C-4763-B3AE-89D9B550BD5E}</a:tableStyleId>
              </a:tblPr>
              <a:tblGrid>
                <a:gridCol w="1274050">
                  <a:extLst>
                    <a:ext uri="{9D8B030D-6E8A-4147-A177-3AD203B41FA5}">
                      <a16:colId xmlns:a16="http://schemas.microsoft.com/office/drawing/2014/main" val="20000"/>
                    </a:ext>
                  </a:extLst>
                </a:gridCol>
                <a:gridCol w="1274050">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 sz="1500" b="1">
                          <a:latin typeface="Schibsted Grotesk"/>
                          <a:ea typeface="Schibsted Grotesk"/>
                          <a:cs typeface="Schibsted Grotesk"/>
                          <a:sym typeface="Schibsted Grotesk"/>
                        </a:rPr>
                        <a:t>Region</a:t>
                      </a:r>
                      <a:endParaRPr sz="1500" b="1">
                        <a:latin typeface="Schibsted Grotesk"/>
                        <a:ea typeface="Schibsted Grotesk"/>
                        <a:cs typeface="Schibsted Grotesk"/>
                        <a:sym typeface="Schibsted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latin typeface="Figtree"/>
                          <a:ea typeface="Figtree"/>
                          <a:cs typeface="Figtree"/>
                          <a:sym typeface="Figtree"/>
                        </a:rPr>
                        <a:t>Various</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sz="1500" b="1">
                          <a:latin typeface="Schibsted Grotesk"/>
                          <a:ea typeface="Schibsted Grotesk"/>
                          <a:cs typeface="Schibsted Grotesk"/>
                          <a:sym typeface="Schibsted Grotesk"/>
                        </a:rPr>
                        <a:t>Area</a:t>
                      </a:r>
                      <a:endParaRPr sz="1500" b="1">
                        <a:latin typeface="Schibsted Grotesk"/>
                        <a:ea typeface="Schibsted Grotesk"/>
                        <a:cs typeface="Schibsted Grotesk"/>
                        <a:sym typeface="Schibsted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latin typeface="Figtree"/>
                          <a:ea typeface="Figtree"/>
                          <a:cs typeface="Figtree"/>
                          <a:sym typeface="Figtree"/>
                        </a:rPr>
                        <a:t>Urban</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016" name="Google Shape;1016;p44"/>
          <p:cNvSpPr txBox="1"/>
          <p:nvPr/>
        </p:nvSpPr>
        <p:spPr>
          <a:xfrm>
            <a:off x="713225" y="4277700"/>
            <a:ext cx="7717500" cy="2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191919"/>
                </a:solidFill>
                <a:latin typeface="Figtree"/>
                <a:ea typeface="Figtree"/>
                <a:cs typeface="Figtree"/>
                <a:sym typeface="Figtree"/>
              </a:rPr>
              <a:t>Follow the link in the map to modify its data and then paste the new one here. </a:t>
            </a:r>
            <a:r>
              <a:rPr lang="en" sz="1000" b="1" u="sng">
                <a:solidFill>
                  <a:schemeClr val="hlink"/>
                </a:solidFill>
                <a:latin typeface="Figtree"/>
                <a:ea typeface="Figtree"/>
                <a:cs typeface="Figtree"/>
                <a:sym typeface="Figtree"/>
                <a:hlinkClick r:id="rId3"/>
              </a:rPr>
              <a:t>For more info, click here</a:t>
            </a:r>
            <a:endParaRPr sz="1000" b="1" u="sng">
              <a:solidFill>
                <a:srgbClr val="191919"/>
              </a:solidFill>
              <a:latin typeface="Figtree"/>
              <a:ea typeface="Figtree"/>
              <a:cs typeface="Figtree"/>
              <a:sym typeface="Figtree"/>
            </a:endParaRPr>
          </a:p>
        </p:txBody>
      </p:sp>
      <p:sp>
        <p:nvSpPr>
          <p:cNvPr id="1017" name="Google Shape;1017;p44"/>
          <p:cNvSpPr txBox="1"/>
          <p:nvPr/>
        </p:nvSpPr>
        <p:spPr>
          <a:xfrm>
            <a:off x="5877375" y="1383025"/>
            <a:ext cx="2548200" cy="411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500" b="1">
                <a:solidFill>
                  <a:srgbClr val="191919"/>
                </a:solidFill>
                <a:latin typeface="Raleway"/>
                <a:ea typeface="Raleway"/>
                <a:cs typeface="Raleway"/>
                <a:sym typeface="Raleway"/>
              </a:rPr>
              <a:t>Locations</a:t>
            </a:r>
            <a:endParaRPr sz="1500" b="1">
              <a:solidFill>
                <a:srgbClr val="191919"/>
              </a:solidFill>
              <a:latin typeface="Raleway"/>
              <a:ea typeface="Raleway"/>
              <a:cs typeface="Raleway"/>
              <a:sym typeface="Raleway"/>
            </a:endParaRPr>
          </a:p>
        </p:txBody>
      </p:sp>
      <p:pic>
        <p:nvPicPr>
          <p:cNvPr id="1018" name="Google Shape;1018;p44" title="Chart">
            <a:hlinkClick r:id="rId4"/>
          </p:cNvPr>
          <p:cNvPicPr preferRelativeResize="0"/>
          <p:nvPr/>
        </p:nvPicPr>
        <p:blipFill>
          <a:blip r:embed="rId5">
            <a:alphaModFix/>
          </a:blip>
          <a:stretch>
            <a:fillRect/>
          </a:stretch>
        </p:blipFill>
        <p:spPr>
          <a:xfrm>
            <a:off x="6011237" y="1823525"/>
            <a:ext cx="2280476" cy="14101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a:t>
            </a:r>
            <a:endParaRPr/>
          </a:p>
        </p:txBody>
      </p:sp>
      <p:cxnSp>
        <p:nvCxnSpPr>
          <p:cNvPr id="1024" name="Google Shape;1024;p45"/>
          <p:cNvCxnSpPr>
            <a:stCxn id="1025" idx="2"/>
            <a:endCxn id="1026" idx="0"/>
          </p:cNvCxnSpPr>
          <p:nvPr/>
        </p:nvCxnSpPr>
        <p:spPr>
          <a:xfrm rot="-5400000" flipH="1">
            <a:off x="5100385" y="1071600"/>
            <a:ext cx="489600" cy="1546200"/>
          </a:xfrm>
          <a:prstGeom prst="bentConnector3">
            <a:avLst>
              <a:gd name="adj1" fmla="val 49995"/>
            </a:avLst>
          </a:prstGeom>
          <a:noFill/>
          <a:ln w="9525" cap="flat" cmpd="sng">
            <a:solidFill>
              <a:schemeClr val="dk1"/>
            </a:solidFill>
            <a:prstDash val="solid"/>
            <a:miter lim="8000"/>
            <a:headEnd type="none" w="sm" len="sm"/>
            <a:tailEnd type="oval" w="sm" len="sm"/>
          </a:ln>
        </p:spPr>
      </p:cxnSp>
      <p:cxnSp>
        <p:nvCxnSpPr>
          <p:cNvPr id="1027" name="Google Shape;1027;p45"/>
          <p:cNvCxnSpPr>
            <a:stCxn id="1028" idx="0"/>
            <a:endCxn id="1025" idx="2"/>
          </p:cNvCxnSpPr>
          <p:nvPr/>
        </p:nvCxnSpPr>
        <p:spPr>
          <a:xfrm rot="-5400000">
            <a:off x="3554296" y="1071566"/>
            <a:ext cx="489600" cy="1546200"/>
          </a:xfrm>
          <a:prstGeom prst="bentConnector3">
            <a:avLst>
              <a:gd name="adj1" fmla="val 49995"/>
            </a:avLst>
          </a:prstGeom>
          <a:noFill/>
          <a:ln w="9525" cap="flat" cmpd="sng">
            <a:solidFill>
              <a:schemeClr val="dk1"/>
            </a:solidFill>
            <a:prstDash val="solid"/>
            <a:miter lim="8000"/>
            <a:headEnd type="none" w="sm" len="sm"/>
            <a:tailEnd type="oval" w="sm" len="sm"/>
          </a:ln>
        </p:spPr>
      </p:cxnSp>
      <p:cxnSp>
        <p:nvCxnSpPr>
          <p:cNvPr id="1029" name="Google Shape;1029;p45"/>
          <p:cNvCxnSpPr>
            <a:stCxn id="1028" idx="2"/>
            <a:endCxn id="1030" idx="0"/>
          </p:cNvCxnSpPr>
          <p:nvPr/>
        </p:nvCxnSpPr>
        <p:spPr>
          <a:xfrm rot="-5400000" flipH="1">
            <a:off x="3130996" y="2355266"/>
            <a:ext cx="528000" cy="7380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1" name="Google Shape;1031;p45"/>
          <p:cNvCxnSpPr>
            <a:stCxn id="1032" idx="0"/>
            <a:endCxn id="1028" idx="2"/>
          </p:cNvCxnSpPr>
          <p:nvPr/>
        </p:nvCxnSpPr>
        <p:spPr>
          <a:xfrm rot="-5400000">
            <a:off x="2392866" y="2355150"/>
            <a:ext cx="528000" cy="7383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3" name="Google Shape;1033;p45"/>
          <p:cNvCxnSpPr>
            <a:stCxn id="1026" idx="2"/>
            <a:endCxn id="1034" idx="0"/>
          </p:cNvCxnSpPr>
          <p:nvPr/>
        </p:nvCxnSpPr>
        <p:spPr>
          <a:xfrm rot="-5400000" flipH="1">
            <a:off x="6223169" y="2355266"/>
            <a:ext cx="528000" cy="7380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5" name="Google Shape;1035;p45"/>
          <p:cNvCxnSpPr>
            <a:stCxn id="1036" idx="0"/>
            <a:endCxn id="1026" idx="2"/>
          </p:cNvCxnSpPr>
          <p:nvPr/>
        </p:nvCxnSpPr>
        <p:spPr>
          <a:xfrm rot="-5400000">
            <a:off x="5485040" y="2355150"/>
            <a:ext cx="528000" cy="7383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7" name="Google Shape;1037;p45"/>
          <p:cNvCxnSpPr>
            <a:stCxn id="1038" idx="0"/>
            <a:endCxn id="1032" idx="2"/>
          </p:cNvCxnSpPr>
          <p:nvPr/>
        </p:nvCxnSpPr>
        <p:spPr>
          <a:xfrm rot="-5400000">
            <a:off x="1688288" y="3287733"/>
            <a:ext cx="528000" cy="6708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9" name="Google Shape;1039;p45"/>
          <p:cNvCxnSpPr>
            <a:stCxn id="1040" idx="0"/>
            <a:endCxn id="1032" idx="2"/>
          </p:cNvCxnSpPr>
          <p:nvPr/>
        </p:nvCxnSpPr>
        <p:spPr>
          <a:xfrm rot="5400000" flipH="1">
            <a:off x="2426531" y="3220383"/>
            <a:ext cx="528000" cy="8055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1" name="Google Shape;1041;p45"/>
          <p:cNvCxnSpPr>
            <a:stCxn id="1042" idx="0"/>
            <a:endCxn id="1036" idx="2"/>
          </p:cNvCxnSpPr>
          <p:nvPr/>
        </p:nvCxnSpPr>
        <p:spPr>
          <a:xfrm rot="-5400000">
            <a:off x="4713075" y="3220383"/>
            <a:ext cx="528000" cy="8055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3" name="Google Shape;1043;p45"/>
          <p:cNvCxnSpPr>
            <a:stCxn id="1044" idx="0"/>
            <a:endCxn id="1036" idx="2"/>
          </p:cNvCxnSpPr>
          <p:nvPr/>
        </p:nvCxnSpPr>
        <p:spPr>
          <a:xfrm rot="5400000" flipH="1">
            <a:off x="5451319" y="3287733"/>
            <a:ext cx="528000" cy="6708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5" name="Google Shape;1045;p45"/>
          <p:cNvCxnSpPr>
            <a:stCxn id="1046" idx="0"/>
            <a:endCxn id="1036" idx="2"/>
          </p:cNvCxnSpPr>
          <p:nvPr/>
        </p:nvCxnSpPr>
        <p:spPr>
          <a:xfrm rot="5400000" flipH="1">
            <a:off x="6189562" y="2549583"/>
            <a:ext cx="528000" cy="2147100"/>
          </a:xfrm>
          <a:prstGeom prst="bentConnector3">
            <a:avLst>
              <a:gd name="adj1" fmla="val 50013"/>
            </a:avLst>
          </a:prstGeom>
          <a:noFill/>
          <a:ln w="9525" cap="flat" cmpd="sng">
            <a:solidFill>
              <a:schemeClr val="dk1"/>
            </a:solidFill>
            <a:prstDash val="solid"/>
            <a:miter lim="8000"/>
            <a:headEnd type="none" w="sm" len="sm"/>
            <a:tailEnd type="oval" w="sm" len="sm"/>
          </a:ln>
        </p:spPr>
      </p:cxnSp>
      <p:sp>
        <p:nvSpPr>
          <p:cNvPr id="1025" name="Google Shape;1025;p45"/>
          <p:cNvSpPr txBox="1"/>
          <p:nvPr/>
        </p:nvSpPr>
        <p:spPr>
          <a:xfrm>
            <a:off x="3899335" y="1229100"/>
            <a:ext cx="1345500" cy="3708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CEO</a:t>
            </a:r>
            <a:endParaRPr sz="1100">
              <a:solidFill>
                <a:schemeClr val="dk1"/>
              </a:solidFill>
              <a:latin typeface="Schibsted Grotesk"/>
              <a:ea typeface="Schibsted Grotesk"/>
              <a:cs typeface="Schibsted Grotesk"/>
              <a:sym typeface="Schibsted Grotesk"/>
            </a:endParaRPr>
          </a:p>
        </p:txBody>
      </p:sp>
      <p:sp>
        <p:nvSpPr>
          <p:cNvPr id="1028" name="Google Shape;1028;p45"/>
          <p:cNvSpPr txBox="1"/>
          <p:nvPr/>
        </p:nvSpPr>
        <p:spPr>
          <a:xfrm>
            <a:off x="2354296" y="2089466"/>
            <a:ext cx="1343400" cy="370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CTO</a:t>
            </a:r>
            <a:endParaRPr sz="1100">
              <a:solidFill>
                <a:schemeClr val="dk1"/>
              </a:solidFill>
              <a:latin typeface="Schibsted Grotesk"/>
              <a:ea typeface="Schibsted Grotesk"/>
              <a:cs typeface="Schibsted Grotesk"/>
              <a:sym typeface="Schibsted Grotesk"/>
            </a:endParaRPr>
          </a:p>
        </p:txBody>
      </p:sp>
      <p:sp>
        <p:nvSpPr>
          <p:cNvPr id="1026" name="Google Shape;1026;p45"/>
          <p:cNvSpPr txBox="1"/>
          <p:nvPr/>
        </p:nvSpPr>
        <p:spPr>
          <a:xfrm>
            <a:off x="5446469" y="2089466"/>
            <a:ext cx="1343400" cy="370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CFO</a:t>
            </a:r>
            <a:endParaRPr sz="1100">
              <a:solidFill>
                <a:schemeClr val="dk1"/>
              </a:solidFill>
              <a:latin typeface="Schibsted Grotesk"/>
              <a:ea typeface="Schibsted Grotesk"/>
              <a:cs typeface="Schibsted Grotesk"/>
              <a:sym typeface="Schibsted Grotesk"/>
            </a:endParaRPr>
          </a:p>
        </p:txBody>
      </p:sp>
      <p:sp>
        <p:nvSpPr>
          <p:cNvPr id="1034" name="Google Shape;1034;p45"/>
          <p:cNvSpPr txBox="1"/>
          <p:nvPr/>
        </p:nvSpPr>
        <p:spPr>
          <a:xfrm>
            <a:off x="6267984"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Treasurer</a:t>
            </a:r>
            <a:endParaRPr sz="1100" b="1">
              <a:solidFill>
                <a:schemeClr val="lt2"/>
              </a:solidFill>
              <a:latin typeface="Schibsted Grotesk"/>
              <a:ea typeface="Schibsted Grotesk"/>
              <a:cs typeface="Schibsted Grotesk"/>
              <a:sym typeface="Schibsted Grotesk"/>
            </a:endParaRPr>
          </a:p>
        </p:txBody>
      </p:sp>
      <p:sp>
        <p:nvSpPr>
          <p:cNvPr id="1036" name="Google Shape;1036;p45"/>
          <p:cNvSpPr txBox="1"/>
          <p:nvPr/>
        </p:nvSpPr>
        <p:spPr>
          <a:xfrm>
            <a:off x="4791590"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Controller</a:t>
            </a:r>
            <a:endParaRPr sz="1100" b="1">
              <a:solidFill>
                <a:schemeClr val="lt2"/>
              </a:solidFill>
              <a:latin typeface="Schibsted Grotesk"/>
              <a:ea typeface="Schibsted Grotesk"/>
              <a:cs typeface="Schibsted Grotesk"/>
              <a:sym typeface="Schibsted Grotesk"/>
            </a:endParaRPr>
          </a:p>
        </p:txBody>
      </p:sp>
      <p:sp>
        <p:nvSpPr>
          <p:cNvPr id="1030" name="Google Shape;1030;p45"/>
          <p:cNvSpPr txBox="1"/>
          <p:nvPr/>
        </p:nvSpPr>
        <p:spPr>
          <a:xfrm>
            <a:off x="3175810"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Director of HR</a:t>
            </a:r>
            <a:endParaRPr sz="1100" b="1">
              <a:solidFill>
                <a:schemeClr val="lt2"/>
              </a:solidFill>
              <a:latin typeface="Schibsted Grotesk"/>
              <a:ea typeface="Schibsted Grotesk"/>
              <a:cs typeface="Schibsted Grotesk"/>
              <a:sym typeface="Schibsted Grotesk"/>
            </a:endParaRPr>
          </a:p>
        </p:txBody>
      </p:sp>
      <p:sp>
        <p:nvSpPr>
          <p:cNvPr id="1032" name="Google Shape;1032;p45"/>
          <p:cNvSpPr txBox="1"/>
          <p:nvPr/>
        </p:nvSpPr>
        <p:spPr>
          <a:xfrm>
            <a:off x="1699416"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Director of IT</a:t>
            </a:r>
            <a:endParaRPr sz="1100">
              <a:solidFill>
                <a:schemeClr val="lt2"/>
              </a:solidFill>
              <a:latin typeface="Schibsted Grotesk"/>
              <a:ea typeface="Schibsted Grotesk"/>
              <a:cs typeface="Schibsted Grotesk"/>
              <a:sym typeface="Schibsted Grotesk"/>
            </a:endParaRPr>
          </a:p>
        </p:txBody>
      </p:sp>
      <p:sp>
        <p:nvSpPr>
          <p:cNvPr id="1044" name="Google Shape;1044;p45"/>
          <p:cNvSpPr txBox="1"/>
          <p:nvPr/>
        </p:nvSpPr>
        <p:spPr>
          <a:xfrm>
            <a:off x="5462419"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Financial analyst</a:t>
            </a:r>
            <a:endParaRPr sz="1100" b="1">
              <a:solidFill>
                <a:schemeClr val="dk1"/>
              </a:solidFill>
              <a:latin typeface="Schibsted Grotesk"/>
              <a:ea typeface="Schibsted Grotesk"/>
              <a:cs typeface="Schibsted Grotesk"/>
              <a:sym typeface="Schibsted Grotesk"/>
            </a:endParaRPr>
          </a:p>
        </p:txBody>
      </p:sp>
      <p:sp>
        <p:nvSpPr>
          <p:cNvPr id="1042" name="Google Shape;1042;p45"/>
          <p:cNvSpPr txBox="1"/>
          <p:nvPr/>
        </p:nvSpPr>
        <p:spPr>
          <a:xfrm>
            <a:off x="3986025"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Accounting manager</a:t>
            </a:r>
            <a:endParaRPr sz="1100" b="1">
              <a:solidFill>
                <a:schemeClr val="dk1"/>
              </a:solidFill>
              <a:latin typeface="Schibsted Grotesk"/>
              <a:ea typeface="Schibsted Grotesk"/>
              <a:cs typeface="Schibsted Grotesk"/>
              <a:sym typeface="Schibsted Grotesk"/>
            </a:endParaRPr>
          </a:p>
        </p:txBody>
      </p:sp>
      <p:sp>
        <p:nvSpPr>
          <p:cNvPr id="1040" name="Google Shape;1040;p45"/>
          <p:cNvSpPr txBox="1"/>
          <p:nvPr/>
        </p:nvSpPr>
        <p:spPr>
          <a:xfrm>
            <a:off x="2504981"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IT manager</a:t>
            </a:r>
            <a:endParaRPr sz="1100" b="1">
              <a:solidFill>
                <a:schemeClr val="dk1"/>
              </a:solidFill>
              <a:latin typeface="Schibsted Grotesk"/>
              <a:ea typeface="Schibsted Grotesk"/>
              <a:cs typeface="Schibsted Grotesk"/>
              <a:sym typeface="Schibsted Grotesk"/>
            </a:endParaRPr>
          </a:p>
        </p:txBody>
      </p:sp>
      <p:sp>
        <p:nvSpPr>
          <p:cNvPr id="1038" name="Google Shape;1038;p45"/>
          <p:cNvSpPr txBox="1"/>
          <p:nvPr/>
        </p:nvSpPr>
        <p:spPr>
          <a:xfrm>
            <a:off x="1028588"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Systems administrator</a:t>
            </a:r>
            <a:endParaRPr sz="1100">
              <a:solidFill>
                <a:schemeClr val="dk1"/>
              </a:solidFill>
              <a:latin typeface="Schibsted Grotesk"/>
              <a:ea typeface="Schibsted Grotesk"/>
              <a:cs typeface="Schibsted Grotesk"/>
              <a:sym typeface="Schibsted Grotesk"/>
            </a:endParaRPr>
          </a:p>
        </p:txBody>
      </p:sp>
      <p:sp>
        <p:nvSpPr>
          <p:cNvPr id="1046" name="Google Shape;1046;p45"/>
          <p:cNvSpPr txBox="1"/>
          <p:nvPr/>
        </p:nvSpPr>
        <p:spPr>
          <a:xfrm>
            <a:off x="6938812"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Accounts payable</a:t>
            </a:r>
            <a:endParaRPr sz="1100" b="1">
              <a:solidFill>
                <a:schemeClr val="dk1"/>
              </a:solidFill>
              <a:latin typeface="Schibsted Grotesk"/>
              <a:ea typeface="Schibsted Grotesk"/>
              <a:cs typeface="Schibsted Grotesk"/>
              <a:sym typeface="Schibsted Grotesk"/>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infographic</a:t>
            </a:r>
            <a:endParaRPr/>
          </a:p>
        </p:txBody>
      </p:sp>
      <p:sp>
        <p:nvSpPr>
          <p:cNvPr id="1052" name="Google Shape;1052;p46"/>
          <p:cNvSpPr/>
          <p:nvPr/>
        </p:nvSpPr>
        <p:spPr>
          <a:xfrm>
            <a:off x="1198038" y="1376118"/>
            <a:ext cx="2850600" cy="285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6"/>
          <p:cNvSpPr/>
          <p:nvPr/>
        </p:nvSpPr>
        <p:spPr>
          <a:xfrm>
            <a:off x="1441101" y="1862222"/>
            <a:ext cx="2364600" cy="2364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6"/>
          <p:cNvSpPr/>
          <p:nvPr/>
        </p:nvSpPr>
        <p:spPr>
          <a:xfrm>
            <a:off x="1908410" y="2796903"/>
            <a:ext cx="1429800" cy="142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6"/>
          <p:cNvSpPr txBox="1"/>
          <p:nvPr/>
        </p:nvSpPr>
        <p:spPr>
          <a:xfrm>
            <a:off x="2066328" y="1368288"/>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chibsted Grotesk"/>
                <a:ea typeface="Schibsted Grotesk"/>
                <a:cs typeface="Schibsted Grotesk"/>
                <a:sym typeface="Schibsted Grotesk"/>
              </a:rPr>
              <a:t>$100 M</a:t>
            </a:r>
            <a:endParaRPr sz="2000" b="1">
              <a:solidFill>
                <a:schemeClr val="dk1"/>
              </a:solidFill>
              <a:latin typeface="Schibsted Grotesk"/>
              <a:ea typeface="Schibsted Grotesk"/>
              <a:cs typeface="Schibsted Grotesk"/>
              <a:sym typeface="Schibsted Grotesk"/>
            </a:endParaRPr>
          </a:p>
        </p:txBody>
      </p:sp>
      <p:sp>
        <p:nvSpPr>
          <p:cNvPr id="1056" name="Google Shape;1056;p46"/>
          <p:cNvSpPr txBox="1"/>
          <p:nvPr/>
        </p:nvSpPr>
        <p:spPr>
          <a:xfrm>
            <a:off x="2066328" y="2142199"/>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chibsted Grotesk"/>
                <a:ea typeface="Schibsted Grotesk"/>
                <a:cs typeface="Schibsted Grotesk"/>
                <a:sym typeface="Schibsted Grotesk"/>
              </a:rPr>
              <a:t>$20 M</a:t>
            </a:r>
            <a:endParaRPr sz="2000" b="1">
              <a:solidFill>
                <a:schemeClr val="dk1"/>
              </a:solidFill>
              <a:latin typeface="Schibsted Grotesk"/>
              <a:ea typeface="Schibsted Grotesk"/>
              <a:cs typeface="Schibsted Grotesk"/>
              <a:sym typeface="Schibsted Grotesk"/>
            </a:endParaRPr>
          </a:p>
        </p:txBody>
      </p:sp>
      <p:sp>
        <p:nvSpPr>
          <p:cNvPr id="1057" name="Google Shape;1057;p46"/>
          <p:cNvSpPr txBox="1"/>
          <p:nvPr/>
        </p:nvSpPr>
        <p:spPr>
          <a:xfrm>
            <a:off x="2066328" y="3361682"/>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1"/>
                </a:solidFill>
                <a:latin typeface="Schibsted Grotesk"/>
                <a:ea typeface="Schibsted Grotesk"/>
                <a:cs typeface="Schibsted Grotesk"/>
                <a:sym typeface="Schibsted Grotesk"/>
              </a:rPr>
              <a:t>$5 M</a:t>
            </a:r>
            <a:endParaRPr sz="2000" b="1">
              <a:solidFill>
                <a:schemeClr val="lt1"/>
              </a:solidFill>
              <a:latin typeface="Schibsted Grotesk"/>
              <a:ea typeface="Schibsted Grotesk"/>
              <a:cs typeface="Schibsted Grotesk"/>
              <a:sym typeface="Schibsted Grotesk"/>
            </a:endParaRPr>
          </a:p>
        </p:txBody>
      </p:sp>
      <p:sp>
        <p:nvSpPr>
          <p:cNvPr id="1058" name="Google Shape;1058;p46"/>
          <p:cNvSpPr txBox="1">
            <a:spLocks noGrp="1"/>
          </p:cNvSpPr>
          <p:nvPr>
            <p:ph type="subTitle" idx="4294967295"/>
          </p:nvPr>
        </p:nvSpPr>
        <p:spPr>
          <a:xfrm>
            <a:off x="5020663" y="1144050"/>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$100 M</a:t>
            </a:r>
            <a:endParaRPr sz="1800" b="1">
              <a:latin typeface="Schibsted Grotesk"/>
              <a:ea typeface="Schibsted Grotesk"/>
              <a:cs typeface="Schibsted Grotesk"/>
              <a:sym typeface="Schibsted Grotesk"/>
            </a:endParaRPr>
          </a:p>
        </p:txBody>
      </p:sp>
      <p:sp>
        <p:nvSpPr>
          <p:cNvPr id="1059" name="Google Shape;1059;p46"/>
          <p:cNvSpPr txBox="1">
            <a:spLocks noGrp="1"/>
          </p:cNvSpPr>
          <p:nvPr>
            <p:ph type="subTitle" idx="4294967295"/>
          </p:nvPr>
        </p:nvSpPr>
        <p:spPr>
          <a:xfrm>
            <a:off x="5020663" y="1501588"/>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"With the innovative approach and unique features, we aim to capture a significant portion of the $100 million"</a:t>
            </a:r>
            <a:endParaRPr/>
          </a:p>
        </p:txBody>
      </p:sp>
      <p:sp>
        <p:nvSpPr>
          <p:cNvPr id="1060" name="Google Shape;1060;p46"/>
          <p:cNvSpPr txBox="1">
            <a:spLocks noGrp="1"/>
          </p:cNvSpPr>
          <p:nvPr>
            <p:ph type="subTitle" idx="4294967295"/>
          </p:nvPr>
        </p:nvSpPr>
        <p:spPr>
          <a:xfrm>
            <a:off x="5020663" y="2291043"/>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$20 M</a:t>
            </a:r>
            <a:endParaRPr sz="1800" b="1">
              <a:latin typeface="Schibsted Grotesk"/>
              <a:ea typeface="Schibsted Grotesk"/>
              <a:cs typeface="Schibsted Grotesk"/>
              <a:sym typeface="Schibsted Grotesk"/>
            </a:endParaRPr>
          </a:p>
        </p:txBody>
      </p:sp>
      <p:sp>
        <p:nvSpPr>
          <p:cNvPr id="1061" name="Google Shape;1061;p46"/>
          <p:cNvSpPr txBox="1">
            <a:spLocks noGrp="1"/>
          </p:cNvSpPr>
          <p:nvPr>
            <p:ph type="subTitle" idx="4294967295"/>
          </p:nvPr>
        </p:nvSpPr>
        <p:spPr>
          <a:xfrm>
            <a:off x="5020663" y="2648582"/>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"The research indicates that the market for [product/service] is projected to reach $20 million by next year"</a:t>
            </a:r>
            <a:endParaRPr/>
          </a:p>
        </p:txBody>
      </p:sp>
      <p:sp>
        <p:nvSpPr>
          <p:cNvPr id="1062" name="Google Shape;1062;p46"/>
          <p:cNvSpPr txBox="1">
            <a:spLocks noGrp="1"/>
          </p:cNvSpPr>
          <p:nvPr>
            <p:ph type="subTitle" idx="4294967295"/>
          </p:nvPr>
        </p:nvSpPr>
        <p:spPr>
          <a:xfrm>
            <a:off x="5020663" y="3438037"/>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$5 M</a:t>
            </a:r>
            <a:endParaRPr sz="1800" b="1">
              <a:latin typeface="Schibsted Grotesk"/>
              <a:ea typeface="Schibsted Grotesk"/>
              <a:cs typeface="Schibsted Grotesk"/>
              <a:sym typeface="Schibsted Grotesk"/>
            </a:endParaRPr>
          </a:p>
        </p:txBody>
      </p:sp>
      <p:sp>
        <p:nvSpPr>
          <p:cNvPr id="1063" name="Google Shape;1063;p46"/>
          <p:cNvSpPr txBox="1">
            <a:spLocks noGrp="1"/>
          </p:cNvSpPr>
          <p:nvPr>
            <p:ph type="subTitle" idx="4294967295"/>
          </p:nvPr>
        </p:nvSpPr>
        <p:spPr>
          <a:xfrm>
            <a:off x="5020663" y="3795575"/>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"The market for [product/service] is currently valued at $5 million"</a:t>
            </a:r>
            <a:endParaRPr/>
          </a:p>
        </p:txBody>
      </p:sp>
      <p:sp>
        <p:nvSpPr>
          <p:cNvPr id="1064" name="Google Shape;1064;p46"/>
          <p:cNvSpPr/>
          <p:nvPr/>
        </p:nvSpPr>
        <p:spPr>
          <a:xfrm>
            <a:off x="4360933" y="1320725"/>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4360933" y="2467700"/>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6"/>
          <p:cNvSpPr/>
          <p:nvPr/>
        </p:nvSpPr>
        <p:spPr>
          <a:xfrm>
            <a:off x="4360933" y="3614700"/>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 name="Google Shape;1067;p46"/>
          <p:cNvGrpSpPr/>
          <p:nvPr/>
        </p:nvGrpSpPr>
        <p:grpSpPr>
          <a:xfrm>
            <a:off x="4497254" y="1484060"/>
            <a:ext cx="387058" cy="333017"/>
            <a:chOff x="3430875" y="2166325"/>
            <a:chExt cx="340750" cy="293175"/>
          </a:xfrm>
        </p:grpSpPr>
        <p:sp>
          <p:nvSpPr>
            <p:cNvPr id="1068" name="Google Shape;1068;p46"/>
            <p:cNvSpPr/>
            <p:nvPr/>
          </p:nvSpPr>
          <p:spPr>
            <a:xfrm>
              <a:off x="347620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3" y="312"/>
                    <a:pt x="403" y="200"/>
                  </a:cubicBezTo>
                  <a:cubicBezTo>
                    <a:pt x="403" y="89"/>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6"/>
            <p:cNvSpPr/>
            <p:nvPr/>
          </p:nvSpPr>
          <p:spPr>
            <a:xfrm>
              <a:off x="349595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2" y="312"/>
                    <a:pt x="402" y="200"/>
                  </a:cubicBezTo>
                  <a:cubicBezTo>
                    <a:pt x="402" y="89"/>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6"/>
            <p:cNvSpPr/>
            <p:nvPr/>
          </p:nvSpPr>
          <p:spPr>
            <a:xfrm>
              <a:off x="3515775" y="2204750"/>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3584850" y="2376125"/>
              <a:ext cx="32775" cy="10075"/>
            </a:xfrm>
            <a:custGeom>
              <a:avLst/>
              <a:gdLst/>
              <a:ahLst/>
              <a:cxnLst/>
              <a:rect l="l" t="t" r="r" b="b"/>
              <a:pathLst>
                <a:path w="1311" h="403" extrusionOk="0">
                  <a:moveTo>
                    <a:pt x="202" y="1"/>
                  </a:moveTo>
                  <a:cubicBezTo>
                    <a:pt x="91" y="1"/>
                    <a:pt x="1" y="91"/>
                    <a:pt x="1" y="202"/>
                  </a:cubicBezTo>
                  <a:cubicBezTo>
                    <a:pt x="1" y="312"/>
                    <a:pt x="91" y="403"/>
                    <a:pt x="202" y="403"/>
                  </a:cubicBezTo>
                  <a:lnTo>
                    <a:pt x="1111" y="403"/>
                  </a:lnTo>
                  <a:cubicBezTo>
                    <a:pt x="1222" y="403"/>
                    <a:pt x="1311" y="312"/>
                    <a:pt x="1311" y="202"/>
                  </a:cubicBezTo>
                  <a:cubicBezTo>
                    <a:pt x="1311" y="91"/>
                    <a:pt x="1222"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6"/>
            <p:cNvSpPr/>
            <p:nvPr/>
          </p:nvSpPr>
          <p:spPr>
            <a:xfrm>
              <a:off x="3430875" y="2166325"/>
              <a:ext cx="340750" cy="293175"/>
            </a:xfrm>
            <a:custGeom>
              <a:avLst/>
              <a:gdLst/>
              <a:ahLst/>
              <a:cxnLst/>
              <a:rect l="l" t="t" r="r" b="b"/>
              <a:pathLst>
                <a:path w="13630" h="11727" extrusionOk="0">
                  <a:moveTo>
                    <a:pt x="12301" y="1317"/>
                  </a:moveTo>
                  <a:cubicBezTo>
                    <a:pt x="12353" y="1317"/>
                    <a:pt x="12396" y="1359"/>
                    <a:pt x="12396" y="1412"/>
                  </a:cubicBezTo>
                  <a:lnTo>
                    <a:pt x="12396" y="2130"/>
                  </a:lnTo>
                  <a:lnTo>
                    <a:pt x="1231" y="2130"/>
                  </a:lnTo>
                  <a:lnTo>
                    <a:pt x="1231" y="1412"/>
                  </a:lnTo>
                  <a:cubicBezTo>
                    <a:pt x="1231" y="1405"/>
                    <a:pt x="1231" y="1398"/>
                    <a:pt x="1234" y="1391"/>
                  </a:cubicBezTo>
                  <a:cubicBezTo>
                    <a:pt x="1244" y="1349"/>
                    <a:pt x="1281" y="1317"/>
                    <a:pt x="1328" y="1317"/>
                  </a:cubicBezTo>
                  <a:close/>
                  <a:moveTo>
                    <a:pt x="12396" y="2528"/>
                  </a:moveTo>
                  <a:lnTo>
                    <a:pt x="12396" y="7536"/>
                  </a:lnTo>
                  <a:lnTo>
                    <a:pt x="1231" y="7536"/>
                  </a:lnTo>
                  <a:lnTo>
                    <a:pt x="1231" y="2528"/>
                  </a:lnTo>
                  <a:close/>
                  <a:moveTo>
                    <a:pt x="13230" y="7938"/>
                  </a:moveTo>
                  <a:lnTo>
                    <a:pt x="13230" y="8779"/>
                  </a:lnTo>
                  <a:cubicBezTo>
                    <a:pt x="13230" y="9042"/>
                    <a:pt x="13015" y="9254"/>
                    <a:pt x="12755" y="9254"/>
                  </a:cubicBezTo>
                  <a:lnTo>
                    <a:pt x="873" y="9254"/>
                  </a:lnTo>
                  <a:cubicBezTo>
                    <a:pt x="611" y="9254"/>
                    <a:pt x="398" y="9039"/>
                    <a:pt x="398" y="8779"/>
                  </a:cubicBezTo>
                  <a:lnTo>
                    <a:pt x="398" y="7938"/>
                  </a:lnTo>
                  <a:close/>
                  <a:moveTo>
                    <a:pt x="7912" y="9651"/>
                  </a:moveTo>
                  <a:cubicBezTo>
                    <a:pt x="7924" y="10017"/>
                    <a:pt x="7960" y="10807"/>
                    <a:pt x="8066" y="11326"/>
                  </a:cubicBezTo>
                  <a:lnTo>
                    <a:pt x="5566" y="11326"/>
                  </a:lnTo>
                  <a:cubicBezTo>
                    <a:pt x="5671" y="10807"/>
                    <a:pt x="5708" y="10017"/>
                    <a:pt x="5720" y="9651"/>
                  </a:cubicBezTo>
                  <a:close/>
                  <a:moveTo>
                    <a:pt x="876" y="0"/>
                  </a:moveTo>
                  <a:cubicBezTo>
                    <a:pt x="393" y="0"/>
                    <a:pt x="1" y="391"/>
                    <a:pt x="1" y="874"/>
                  </a:cubicBezTo>
                  <a:lnTo>
                    <a:pt x="1" y="8778"/>
                  </a:lnTo>
                  <a:cubicBezTo>
                    <a:pt x="1" y="9260"/>
                    <a:pt x="393" y="9651"/>
                    <a:pt x="876" y="9651"/>
                  </a:cubicBezTo>
                  <a:lnTo>
                    <a:pt x="5320" y="9651"/>
                  </a:lnTo>
                  <a:cubicBezTo>
                    <a:pt x="5304" y="10106"/>
                    <a:pt x="5261" y="10897"/>
                    <a:pt x="5157" y="11326"/>
                  </a:cubicBezTo>
                  <a:lnTo>
                    <a:pt x="4463" y="11326"/>
                  </a:lnTo>
                  <a:cubicBezTo>
                    <a:pt x="4353" y="11326"/>
                    <a:pt x="4264" y="11415"/>
                    <a:pt x="4264" y="11527"/>
                  </a:cubicBezTo>
                  <a:cubicBezTo>
                    <a:pt x="4264" y="11637"/>
                    <a:pt x="4353" y="11726"/>
                    <a:pt x="4463" y="11726"/>
                  </a:cubicBezTo>
                  <a:lnTo>
                    <a:pt x="9166" y="11726"/>
                  </a:lnTo>
                  <a:cubicBezTo>
                    <a:pt x="9276" y="11726"/>
                    <a:pt x="9367" y="11637"/>
                    <a:pt x="9367" y="11527"/>
                  </a:cubicBezTo>
                  <a:cubicBezTo>
                    <a:pt x="9367" y="11415"/>
                    <a:pt x="9276" y="11326"/>
                    <a:pt x="9166" y="11326"/>
                  </a:cubicBezTo>
                  <a:lnTo>
                    <a:pt x="8473" y="11326"/>
                  </a:lnTo>
                  <a:cubicBezTo>
                    <a:pt x="8370" y="10897"/>
                    <a:pt x="8325" y="10109"/>
                    <a:pt x="8309" y="9651"/>
                  </a:cubicBezTo>
                  <a:lnTo>
                    <a:pt x="12755" y="9651"/>
                  </a:lnTo>
                  <a:cubicBezTo>
                    <a:pt x="13237" y="9651"/>
                    <a:pt x="13628" y="9260"/>
                    <a:pt x="13628" y="8778"/>
                  </a:cubicBezTo>
                  <a:lnTo>
                    <a:pt x="13628" y="2455"/>
                  </a:lnTo>
                  <a:cubicBezTo>
                    <a:pt x="13628" y="2345"/>
                    <a:pt x="13540" y="2254"/>
                    <a:pt x="13427" y="2254"/>
                  </a:cubicBezTo>
                  <a:cubicBezTo>
                    <a:pt x="13317" y="2254"/>
                    <a:pt x="13228" y="2345"/>
                    <a:pt x="13228" y="2455"/>
                  </a:cubicBezTo>
                  <a:lnTo>
                    <a:pt x="13228" y="7536"/>
                  </a:lnTo>
                  <a:lnTo>
                    <a:pt x="12794" y="7536"/>
                  </a:lnTo>
                  <a:lnTo>
                    <a:pt x="12794" y="1412"/>
                  </a:lnTo>
                  <a:cubicBezTo>
                    <a:pt x="12794" y="1139"/>
                    <a:pt x="12571" y="916"/>
                    <a:pt x="12298" y="916"/>
                  </a:cubicBezTo>
                  <a:lnTo>
                    <a:pt x="1325" y="916"/>
                  </a:lnTo>
                  <a:cubicBezTo>
                    <a:pt x="1069" y="916"/>
                    <a:pt x="857" y="1111"/>
                    <a:pt x="833" y="1360"/>
                  </a:cubicBezTo>
                  <a:cubicBezTo>
                    <a:pt x="831" y="1379"/>
                    <a:pt x="831" y="7536"/>
                    <a:pt x="831" y="7536"/>
                  </a:cubicBezTo>
                  <a:lnTo>
                    <a:pt x="396" y="7536"/>
                  </a:lnTo>
                  <a:lnTo>
                    <a:pt x="396" y="874"/>
                  </a:lnTo>
                  <a:cubicBezTo>
                    <a:pt x="396" y="611"/>
                    <a:pt x="610" y="399"/>
                    <a:pt x="872" y="399"/>
                  </a:cubicBezTo>
                  <a:lnTo>
                    <a:pt x="12751" y="399"/>
                  </a:lnTo>
                  <a:cubicBezTo>
                    <a:pt x="13015" y="399"/>
                    <a:pt x="13227" y="613"/>
                    <a:pt x="13227" y="874"/>
                  </a:cubicBezTo>
                  <a:lnTo>
                    <a:pt x="13227" y="1530"/>
                  </a:lnTo>
                  <a:cubicBezTo>
                    <a:pt x="13230" y="1644"/>
                    <a:pt x="13318" y="1731"/>
                    <a:pt x="13431" y="1731"/>
                  </a:cubicBezTo>
                  <a:cubicBezTo>
                    <a:pt x="13541" y="1731"/>
                    <a:pt x="13630" y="1641"/>
                    <a:pt x="13630" y="1530"/>
                  </a:cubicBezTo>
                  <a:lnTo>
                    <a:pt x="13630" y="874"/>
                  </a:lnTo>
                  <a:cubicBezTo>
                    <a:pt x="13630" y="391"/>
                    <a:pt x="13239" y="0"/>
                    <a:pt x="12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6"/>
            <p:cNvSpPr/>
            <p:nvPr/>
          </p:nvSpPr>
          <p:spPr>
            <a:xfrm>
              <a:off x="3474500" y="2238675"/>
              <a:ext cx="92225" cy="103950"/>
            </a:xfrm>
            <a:custGeom>
              <a:avLst/>
              <a:gdLst/>
              <a:ahLst/>
              <a:cxnLst/>
              <a:rect l="l" t="t" r="r" b="b"/>
              <a:pathLst>
                <a:path w="3689" h="4158" extrusionOk="0">
                  <a:moveTo>
                    <a:pt x="3050" y="401"/>
                  </a:moveTo>
                  <a:lnTo>
                    <a:pt x="1846" y="1776"/>
                  </a:lnTo>
                  <a:lnTo>
                    <a:pt x="642" y="401"/>
                  </a:lnTo>
                  <a:close/>
                  <a:moveTo>
                    <a:pt x="3290" y="731"/>
                  </a:moveTo>
                  <a:lnTo>
                    <a:pt x="3290" y="3426"/>
                  </a:lnTo>
                  <a:lnTo>
                    <a:pt x="2111" y="2078"/>
                  </a:lnTo>
                  <a:lnTo>
                    <a:pt x="3290" y="731"/>
                  </a:lnTo>
                  <a:close/>
                  <a:moveTo>
                    <a:pt x="1845" y="2382"/>
                  </a:moveTo>
                  <a:lnTo>
                    <a:pt x="3049" y="3759"/>
                  </a:lnTo>
                  <a:lnTo>
                    <a:pt x="642" y="3759"/>
                  </a:lnTo>
                  <a:lnTo>
                    <a:pt x="1845" y="2382"/>
                  </a:lnTo>
                  <a:close/>
                  <a:moveTo>
                    <a:pt x="201" y="0"/>
                  </a:moveTo>
                  <a:cubicBezTo>
                    <a:pt x="91" y="0"/>
                    <a:pt x="0" y="91"/>
                    <a:pt x="0" y="201"/>
                  </a:cubicBezTo>
                  <a:lnTo>
                    <a:pt x="0" y="1500"/>
                  </a:lnTo>
                  <a:cubicBezTo>
                    <a:pt x="0" y="1611"/>
                    <a:pt x="91" y="1701"/>
                    <a:pt x="201" y="1701"/>
                  </a:cubicBezTo>
                  <a:cubicBezTo>
                    <a:pt x="312" y="1701"/>
                    <a:pt x="402" y="1611"/>
                    <a:pt x="402" y="1500"/>
                  </a:cubicBezTo>
                  <a:lnTo>
                    <a:pt x="402" y="731"/>
                  </a:lnTo>
                  <a:lnTo>
                    <a:pt x="1580" y="2078"/>
                  </a:lnTo>
                  <a:lnTo>
                    <a:pt x="402" y="3426"/>
                  </a:lnTo>
                  <a:lnTo>
                    <a:pt x="402" y="2433"/>
                  </a:lnTo>
                  <a:cubicBezTo>
                    <a:pt x="402" y="2321"/>
                    <a:pt x="312" y="2232"/>
                    <a:pt x="201" y="2232"/>
                  </a:cubicBezTo>
                  <a:cubicBezTo>
                    <a:pt x="91" y="2232"/>
                    <a:pt x="0" y="2321"/>
                    <a:pt x="0" y="2433"/>
                  </a:cubicBezTo>
                  <a:lnTo>
                    <a:pt x="0" y="3957"/>
                  </a:lnTo>
                  <a:cubicBezTo>
                    <a:pt x="0" y="4069"/>
                    <a:pt x="91" y="4158"/>
                    <a:pt x="201" y="4158"/>
                  </a:cubicBezTo>
                  <a:lnTo>
                    <a:pt x="3488" y="4158"/>
                  </a:lnTo>
                  <a:cubicBezTo>
                    <a:pt x="3598" y="4158"/>
                    <a:pt x="3689" y="4069"/>
                    <a:pt x="3689" y="3957"/>
                  </a:cubicBezTo>
                  <a:lnTo>
                    <a:pt x="3689" y="201"/>
                  </a:lnTo>
                  <a:cubicBezTo>
                    <a:pt x="3689" y="91"/>
                    <a:pt x="3598" y="0"/>
                    <a:pt x="3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3579450" y="2238675"/>
              <a:ext cx="148525" cy="53250"/>
            </a:xfrm>
            <a:custGeom>
              <a:avLst/>
              <a:gdLst/>
              <a:ahLst/>
              <a:cxnLst/>
              <a:rect l="l" t="t" r="r" b="b"/>
              <a:pathLst>
                <a:path w="5941" h="2130" extrusionOk="0">
                  <a:moveTo>
                    <a:pt x="4430" y="401"/>
                  </a:moveTo>
                  <a:lnTo>
                    <a:pt x="2972" y="856"/>
                  </a:lnTo>
                  <a:lnTo>
                    <a:pt x="1514" y="401"/>
                  </a:lnTo>
                  <a:close/>
                  <a:moveTo>
                    <a:pt x="402" y="472"/>
                  </a:moveTo>
                  <a:lnTo>
                    <a:pt x="2302" y="1064"/>
                  </a:lnTo>
                  <a:lnTo>
                    <a:pt x="402" y="1656"/>
                  </a:lnTo>
                  <a:lnTo>
                    <a:pt x="402" y="472"/>
                  </a:lnTo>
                  <a:close/>
                  <a:moveTo>
                    <a:pt x="5542" y="474"/>
                  </a:moveTo>
                  <a:lnTo>
                    <a:pt x="5542" y="1658"/>
                  </a:lnTo>
                  <a:lnTo>
                    <a:pt x="3642" y="1066"/>
                  </a:lnTo>
                  <a:lnTo>
                    <a:pt x="5542" y="474"/>
                  </a:lnTo>
                  <a:close/>
                  <a:moveTo>
                    <a:pt x="2971" y="1275"/>
                  </a:moveTo>
                  <a:lnTo>
                    <a:pt x="4428" y="1729"/>
                  </a:lnTo>
                  <a:lnTo>
                    <a:pt x="1511" y="1729"/>
                  </a:lnTo>
                  <a:lnTo>
                    <a:pt x="2971" y="1275"/>
                  </a:lnTo>
                  <a:close/>
                  <a:moveTo>
                    <a:pt x="201" y="0"/>
                  </a:moveTo>
                  <a:cubicBezTo>
                    <a:pt x="90" y="0"/>
                    <a:pt x="0" y="91"/>
                    <a:pt x="0" y="201"/>
                  </a:cubicBezTo>
                  <a:lnTo>
                    <a:pt x="0" y="1929"/>
                  </a:lnTo>
                  <a:cubicBezTo>
                    <a:pt x="0" y="2039"/>
                    <a:pt x="90" y="2130"/>
                    <a:pt x="201" y="2130"/>
                  </a:cubicBezTo>
                  <a:lnTo>
                    <a:pt x="5740" y="2130"/>
                  </a:lnTo>
                  <a:cubicBezTo>
                    <a:pt x="5852" y="2130"/>
                    <a:pt x="5941" y="2039"/>
                    <a:pt x="5941" y="1929"/>
                  </a:cubicBezTo>
                  <a:lnTo>
                    <a:pt x="5941" y="201"/>
                  </a:lnTo>
                  <a:cubicBezTo>
                    <a:pt x="5941" y="91"/>
                    <a:pt x="5852" y="0"/>
                    <a:pt x="5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6"/>
            <p:cNvSpPr/>
            <p:nvPr/>
          </p:nvSpPr>
          <p:spPr>
            <a:xfrm>
              <a:off x="3579450" y="2306300"/>
              <a:ext cx="148525" cy="10050"/>
            </a:xfrm>
            <a:custGeom>
              <a:avLst/>
              <a:gdLst/>
              <a:ahLst/>
              <a:cxnLst/>
              <a:rect l="l" t="t" r="r" b="b"/>
              <a:pathLst>
                <a:path w="5941" h="402" extrusionOk="0">
                  <a:moveTo>
                    <a:pt x="201" y="1"/>
                  </a:moveTo>
                  <a:cubicBezTo>
                    <a:pt x="90" y="1"/>
                    <a:pt x="0" y="90"/>
                    <a:pt x="0" y="200"/>
                  </a:cubicBezTo>
                  <a:cubicBezTo>
                    <a:pt x="0" y="313"/>
                    <a:pt x="90" y="401"/>
                    <a:pt x="201" y="401"/>
                  </a:cubicBezTo>
                  <a:lnTo>
                    <a:pt x="5740" y="401"/>
                  </a:lnTo>
                  <a:cubicBezTo>
                    <a:pt x="5852" y="401"/>
                    <a:pt x="5941" y="313"/>
                    <a:pt x="5941" y="200"/>
                  </a:cubicBezTo>
                  <a:cubicBezTo>
                    <a:pt x="5941" y="90"/>
                    <a:pt x="5852"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3579450" y="2326650"/>
              <a:ext cx="148525" cy="10050"/>
            </a:xfrm>
            <a:custGeom>
              <a:avLst/>
              <a:gdLst/>
              <a:ahLst/>
              <a:cxnLst/>
              <a:rect l="l" t="t" r="r" b="b"/>
              <a:pathLst>
                <a:path w="5941" h="402" extrusionOk="0">
                  <a:moveTo>
                    <a:pt x="201" y="0"/>
                  </a:moveTo>
                  <a:cubicBezTo>
                    <a:pt x="90" y="0"/>
                    <a:pt x="0" y="90"/>
                    <a:pt x="0" y="201"/>
                  </a:cubicBezTo>
                  <a:cubicBezTo>
                    <a:pt x="0" y="312"/>
                    <a:pt x="90" y="402"/>
                    <a:pt x="201" y="402"/>
                  </a:cubicBezTo>
                  <a:lnTo>
                    <a:pt x="5740" y="402"/>
                  </a:lnTo>
                  <a:cubicBezTo>
                    <a:pt x="5852" y="402"/>
                    <a:pt x="5941" y="312"/>
                    <a:pt x="5941" y="201"/>
                  </a:cubicBezTo>
                  <a:cubicBezTo>
                    <a:pt x="5941" y="90"/>
                    <a:pt x="5852" y="0"/>
                    <a:pt x="5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6"/>
          <p:cNvGrpSpPr/>
          <p:nvPr/>
        </p:nvGrpSpPr>
        <p:grpSpPr>
          <a:xfrm>
            <a:off x="4497226" y="3751026"/>
            <a:ext cx="387115" cy="387030"/>
            <a:chOff x="4016425" y="2142525"/>
            <a:chExt cx="340800" cy="340725"/>
          </a:xfrm>
        </p:grpSpPr>
        <p:sp>
          <p:nvSpPr>
            <p:cNvPr id="1078" name="Google Shape;1078;p46"/>
            <p:cNvSpPr/>
            <p:nvPr/>
          </p:nvSpPr>
          <p:spPr>
            <a:xfrm>
              <a:off x="4193150" y="2344675"/>
              <a:ext cx="164075" cy="138575"/>
            </a:xfrm>
            <a:custGeom>
              <a:avLst/>
              <a:gdLst/>
              <a:ahLst/>
              <a:cxnLst/>
              <a:rect l="l" t="t" r="r" b="b"/>
              <a:pathLst>
                <a:path w="6563" h="5543" extrusionOk="0">
                  <a:moveTo>
                    <a:pt x="6161" y="3777"/>
                  </a:moveTo>
                  <a:lnTo>
                    <a:pt x="6161" y="4061"/>
                  </a:lnTo>
                  <a:lnTo>
                    <a:pt x="6162" y="4061"/>
                  </a:lnTo>
                  <a:cubicBezTo>
                    <a:pt x="6162" y="4123"/>
                    <a:pt x="6112" y="4176"/>
                    <a:pt x="6048" y="4176"/>
                  </a:cubicBezTo>
                  <a:lnTo>
                    <a:pt x="514" y="4176"/>
                  </a:lnTo>
                  <a:cubicBezTo>
                    <a:pt x="450" y="4176"/>
                    <a:pt x="401" y="4125"/>
                    <a:pt x="401" y="4061"/>
                  </a:cubicBezTo>
                  <a:lnTo>
                    <a:pt x="401" y="3777"/>
                  </a:lnTo>
                  <a:close/>
                  <a:moveTo>
                    <a:pt x="3690" y="4575"/>
                  </a:moveTo>
                  <a:cubicBezTo>
                    <a:pt x="3696" y="4731"/>
                    <a:pt x="3709" y="4950"/>
                    <a:pt x="3738" y="5142"/>
                  </a:cubicBezTo>
                  <a:lnTo>
                    <a:pt x="2826" y="5142"/>
                  </a:lnTo>
                  <a:cubicBezTo>
                    <a:pt x="2852" y="4953"/>
                    <a:pt x="2866" y="4731"/>
                    <a:pt x="2874" y="4575"/>
                  </a:cubicBezTo>
                  <a:close/>
                  <a:moveTo>
                    <a:pt x="514" y="0"/>
                  </a:moveTo>
                  <a:cubicBezTo>
                    <a:pt x="231" y="0"/>
                    <a:pt x="0" y="229"/>
                    <a:pt x="0" y="514"/>
                  </a:cubicBezTo>
                  <a:lnTo>
                    <a:pt x="0" y="1119"/>
                  </a:lnTo>
                  <a:cubicBezTo>
                    <a:pt x="0" y="1231"/>
                    <a:pt x="91" y="1318"/>
                    <a:pt x="200" y="1318"/>
                  </a:cubicBezTo>
                  <a:cubicBezTo>
                    <a:pt x="310" y="1318"/>
                    <a:pt x="397" y="1228"/>
                    <a:pt x="397" y="1119"/>
                  </a:cubicBezTo>
                  <a:lnTo>
                    <a:pt x="397" y="514"/>
                  </a:lnTo>
                  <a:cubicBezTo>
                    <a:pt x="397" y="449"/>
                    <a:pt x="449" y="399"/>
                    <a:pt x="513" y="399"/>
                  </a:cubicBezTo>
                  <a:lnTo>
                    <a:pt x="6045" y="399"/>
                  </a:lnTo>
                  <a:cubicBezTo>
                    <a:pt x="6109" y="399"/>
                    <a:pt x="6161" y="449"/>
                    <a:pt x="6161" y="514"/>
                  </a:cubicBezTo>
                  <a:lnTo>
                    <a:pt x="6161" y="3380"/>
                  </a:lnTo>
                  <a:lnTo>
                    <a:pt x="399" y="3380"/>
                  </a:lnTo>
                  <a:lnTo>
                    <a:pt x="399" y="2044"/>
                  </a:lnTo>
                  <a:cubicBezTo>
                    <a:pt x="399" y="1933"/>
                    <a:pt x="310" y="1846"/>
                    <a:pt x="201" y="1846"/>
                  </a:cubicBezTo>
                  <a:cubicBezTo>
                    <a:pt x="91" y="1846"/>
                    <a:pt x="3" y="1935"/>
                    <a:pt x="3" y="2044"/>
                  </a:cubicBezTo>
                  <a:lnTo>
                    <a:pt x="3" y="4066"/>
                  </a:lnTo>
                  <a:cubicBezTo>
                    <a:pt x="3" y="4349"/>
                    <a:pt x="232" y="4580"/>
                    <a:pt x="516" y="4580"/>
                  </a:cubicBezTo>
                  <a:lnTo>
                    <a:pt x="2475" y="4580"/>
                  </a:lnTo>
                  <a:cubicBezTo>
                    <a:pt x="2467" y="4770"/>
                    <a:pt x="2450" y="4989"/>
                    <a:pt x="2422" y="5145"/>
                  </a:cubicBezTo>
                  <a:lnTo>
                    <a:pt x="2048" y="5145"/>
                  </a:lnTo>
                  <a:cubicBezTo>
                    <a:pt x="1938" y="5145"/>
                    <a:pt x="1851" y="5235"/>
                    <a:pt x="1851" y="5344"/>
                  </a:cubicBezTo>
                  <a:cubicBezTo>
                    <a:pt x="1851" y="5455"/>
                    <a:pt x="1939" y="5542"/>
                    <a:pt x="2048" y="5542"/>
                  </a:cubicBezTo>
                  <a:lnTo>
                    <a:pt x="4514" y="5542"/>
                  </a:lnTo>
                  <a:cubicBezTo>
                    <a:pt x="4625" y="5542"/>
                    <a:pt x="4712" y="5453"/>
                    <a:pt x="4712" y="5344"/>
                  </a:cubicBezTo>
                  <a:cubicBezTo>
                    <a:pt x="4712" y="5234"/>
                    <a:pt x="4623" y="5145"/>
                    <a:pt x="4514" y="5145"/>
                  </a:cubicBezTo>
                  <a:lnTo>
                    <a:pt x="4140" y="5145"/>
                  </a:lnTo>
                  <a:cubicBezTo>
                    <a:pt x="4112" y="4992"/>
                    <a:pt x="4097" y="4770"/>
                    <a:pt x="4087" y="4580"/>
                  </a:cubicBezTo>
                  <a:lnTo>
                    <a:pt x="6045" y="4580"/>
                  </a:lnTo>
                  <a:cubicBezTo>
                    <a:pt x="6330" y="4580"/>
                    <a:pt x="6559" y="4349"/>
                    <a:pt x="6559" y="4066"/>
                  </a:cubicBezTo>
                  <a:lnTo>
                    <a:pt x="6559" y="516"/>
                  </a:lnTo>
                  <a:cubicBezTo>
                    <a:pt x="6562" y="229"/>
                    <a:pt x="6330" y="0"/>
                    <a:pt x="6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4016425" y="2344675"/>
              <a:ext cx="164050" cy="138525"/>
            </a:xfrm>
            <a:custGeom>
              <a:avLst/>
              <a:gdLst/>
              <a:ahLst/>
              <a:cxnLst/>
              <a:rect l="l" t="t" r="r" b="b"/>
              <a:pathLst>
                <a:path w="6562" h="5541" extrusionOk="0">
                  <a:moveTo>
                    <a:pt x="6049" y="397"/>
                  </a:moveTo>
                  <a:cubicBezTo>
                    <a:pt x="6111" y="397"/>
                    <a:pt x="6164" y="447"/>
                    <a:pt x="6164" y="511"/>
                  </a:cubicBezTo>
                  <a:lnTo>
                    <a:pt x="6164" y="3377"/>
                  </a:lnTo>
                  <a:lnTo>
                    <a:pt x="401" y="3377"/>
                  </a:lnTo>
                  <a:lnTo>
                    <a:pt x="401" y="511"/>
                  </a:lnTo>
                  <a:cubicBezTo>
                    <a:pt x="401" y="447"/>
                    <a:pt x="452" y="397"/>
                    <a:pt x="516" y="397"/>
                  </a:cubicBezTo>
                  <a:close/>
                  <a:moveTo>
                    <a:pt x="6161" y="3777"/>
                  </a:moveTo>
                  <a:lnTo>
                    <a:pt x="6161" y="4061"/>
                  </a:lnTo>
                  <a:lnTo>
                    <a:pt x="6163" y="4061"/>
                  </a:lnTo>
                  <a:cubicBezTo>
                    <a:pt x="6163" y="4123"/>
                    <a:pt x="6111" y="4176"/>
                    <a:pt x="6047" y="4176"/>
                  </a:cubicBezTo>
                  <a:lnTo>
                    <a:pt x="515" y="4176"/>
                  </a:lnTo>
                  <a:cubicBezTo>
                    <a:pt x="452" y="4176"/>
                    <a:pt x="399" y="4125"/>
                    <a:pt x="399" y="4061"/>
                  </a:cubicBezTo>
                  <a:lnTo>
                    <a:pt x="399" y="3777"/>
                  </a:lnTo>
                  <a:close/>
                  <a:moveTo>
                    <a:pt x="3689" y="4575"/>
                  </a:moveTo>
                  <a:cubicBezTo>
                    <a:pt x="3695" y="4731"/>
                    <a:pt x="3709" y="4950"/>
                    <a:pt x="3739" y="5142"/>
                  </a:cubicBezTo>
                  <a:lnTo>
                    <a:pt x="2825" y="5142"/>
                  </a:lnTo>
                  <a:cubicBezTo>
                    <a:pt x="2853" y="4953"/>
                    <a:pt x="2867" y="4731"/>
                    <a:pt x="2875" y="4575"/>
                  </a:cubicBezTo>
                  <a:close/>
                  <a:moveTo>
                    <a:pt x="515" y="0"/>
                  </a:moveTo>
                  <a:cubicBezTo>
                    <a:pt x="230" y="0"/>
                    <a:pt x="1" y="229"/>
                    <a:pt x="1" y="514"/>
                  </a:cubicBezTo>
                  <a:lnTo>
                    <a:pt x="1" y="4063"/>
                  </a:lnTo>
                  <a:cubicBezTo>
                    <a:pt x="1" y="4348"/>
                    <a:pt x="230" y="4577"/>
                    <a:pt x="515" y="4577"/>
                  </a:cubicBezTo>
                  <a:lnTo>
                    <a:pt x="2473" y="4577"/>
                  </a:lnTo>
                  <a:cubicBezTo>
                    <a:pt x="2465" y="4768"/>
                    <a:pt x="2448" y="4988"/>
                    <a:pt x="2420" y="5144"/>
                  </a:cubicBezTo>
                  <a:lnTo>
                    <a:pt x="2046" y="5144"/>
                  </a:lnTo>
                  <a:cubicBezTo>
                    <a:pt x="1935" y="5144"/>
                    <a:pt x="1848" y="5234"/>
                    <a:pt x="1848" y="5343"/>
                  </a:cubicBezTo>
                  <a:cubicBezTo>
                    <a:pt x="1848" y="5452"/>
                    <a:pt x="1937" y="5541"/>
                    <a:pt x="2046" y="5541"/>
                  </a:cubicBezTo>
                  <a:lnTo>
                    <a:pt x="4513" y="5541"/>
                  </a:lnTo>
                  <a:cubicBezTo>
                    <a:pt x="4624" y="5541"/>
                    <a:pt x="4713" y="5452"/>
                    <a:pt x="4713" y="5343"/>
                  </a:cubicBezTo>
                  <a:cubicBezTo>
                    <a:pt x="4713" y="5234"/>
                    <a:pt x="4622" y="5144"/>
                    <a:pt x="4513" y="5144"/>
                  </a:cubicBezTo>
                  <a:lnTo>
                    <a:pt x="4139" y="5144"/>
                  </a:lnTo>
                  <a:cubicBezTo>
                    <a:pt x="4113" y="4989"/>
                    <a:pt x="4097" y="4768"/>
                    <a:pt x="4086" y="4577"/>
                  </a:cubicBezTo>
                  <a:lnTo>
                    <a:pt x="6046" y="4577"/>
                  </a:lnTo>
                  <a:cubicBezTo>
                    <a:pt x="6329" y="4577"/>
                    <a:pt x="6560" y="4348"/>
                    <a:pt x="6560" y="4063"/>
                  </a:cubicBezTo>
                  <a:lnTo>
                    <a:pt x="6560" y="514"/>
                  </a:lnTo>
                  <a:cubicBezTo>
                    <a:pt x="6561" y="229"/>
                    <a:pt x="6332" y="0"/>
                    <a:pt x="6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4107750" y="2142525"/>
              <a:ext cx="164000" cy="138575"/>
            </a:xfrm>
            <a:custGeom>
              <a:avLst/>
              <a:gdLst/>
              <a:ahLst/>
              <a:cxnLst/>
              <a:rect l="l" t="t" r="r" b="b"/>
              <a:pathLst>
                <a:path w="6560" h="5543" extrusionOk="0">
                  <a:moveTo>
                    <a:pt x="6162" y="3781"/>
                  </a:moveTo>
                  <a:lnTo>
                    <a:pt x="6162" y="4064"/>
                  </a:lnTo>
                  <a:cubicBezTo>
                    <a:pt x="6162" y="4130"/>
                    <a:pt x="6111" y="4180"/>
                    <a:pt x="6047" y="4180"/>
                  </a:cubicBezTo>
                  <a:lnTo>
                    <a:pt x="514" y="4180"/>
                  </a:lnTo>
                  <a:cubicBezTo>
                    <a:pt x="452" y="4180"/>
                    <a:pt x="399" y="4130"/>
                    <a:pt x="399" y="4064"/>
                  </a:cubicBezTo>
                  <a:lnTo>
                    <a:pt x="399" y="3781"/>
                  </a:lnTo>
                  <a:close/>
                  <a:moveTo>
                    <a:pt x="3692" y="4578"/>
                  </a:moveTo>
                  <a:cubicBezTo>
                    <a:pt x="3697" y="4734"/>
                    <a:pt x="3711" y="4955"/>
                    <a:pt x="3740" y="5145"/>
                  </a:cubicBezTo>
                  <a:lnTo>
                    <a:pt x="2827" y="5145"/>
                  </a:lnTo>
                  <a:cubicBezTo>
                    <a:pt x="2854" y="4957"/>
                    <a:pt x="2868" y="4734"/>
                    <a:pt x="2876" y="4578"/>
                  </a:cubicBezTo>
                  <a:close/>
                  <a:moveTo>
                    <a:pt x="2762" y="1"/>
                  </a:moveTo>
                  <a:cubicBezTo>
                    <a:pt x="2651" y="1"/>
                    <a:pt x="2564" y="91"/>
                    <a:pt x="2564" y="200"/>
                  </a:cubicBezTo>
                  <a:cubicBezTo>
                    <a:pt x="2564" y="309"/>
                    <a:pt x="2653" y="398"/>
                    <a:pt x="2762" y="398"/>
                  </a:cubicBezTo>
                  <a:lnTo>
                    <a:pt x="6045" y="398"/>
                  </a:lnTo>
                  <a:cubicBezTo>
                    <a:pt x="6108" y="398"/>
                    <a:pt x="6161" y="449"/>
                    <a:pt x="6161" y="513"/>
                  </a:cubicBezTo>
                  <a:lnTo>
                    <a:pt x="6161" y="3382"/>
                  </a:lnTo>
                  <a:lnTo>
                    <a:pt x="399" y="3382"/>
                  </a:lnTo>
                  <a:lnTo>
                    <a:pt x="399" y="516"/>
                  </a:lnTo>
                  <a:cubicBezTo>
                    <a:pt x="399" y="451"/>
                    <a:pt x="449" y="401"/>
                    <a:pt x="514" y="401"/>
                  </a:cubicBezTo>
                  <a:lnTo>
                    <a:pt x="1849" y="401"/>
                  </a:lnTo>
                  <a:cubicBezTo>
                    <a:pt x="1960" y="401"/>
                    <a:pt x="2049" y="311"/>
                    <a:pt x="2049" y="202"/>
                  </a:cubicBezTo>
                  <a:cubicBezTo>
                    <a:pt x="2049" y="91"/>
                    <a:pt x="1958" y="4"/>
                    <a:pt x="1849" y="4"/>
                  </a:cubicBezTo>
                  <a:lnTo>
                    <a:pt x="514" y="4"/>
                  </a:lnTo>
                  <a:cubicBezTo>
                    <a:pt x="229" y="4"/>
                    <a:pt x="0" y="233"/>
                    <a:pt x="0" y="518"/>
                  </a:cubicBezTo>
                  <a:lnTo>
                    <a:pt x="0" y="4068"/>
                  </a:lnTo>
                  <a:cubicBezTo>
                    <a:pt x="2" y="4350"/>
                    <a:pt x="231" y="4578"/>
                    <a:pt x="516" y="4578"/>
                  </a:cubicBezTo>
                  <a:lnTo>
                    <a:pt x="2474" y="4578"/>
                  </a:lnTo>
                  <a:cubicBezTo>
                    <a:pt x="2466" y="4770"/>
                    <a:pt x="2449" y="4990"/>
                    <a:pt x="2422" y="5145"/>
                  </a:cubicBezTo>
                  <a:lnTo>
                    <a:pt x="2049" y="5145"/>
                  </a:lnTo>
                  <a:cubicBezTo>
                    <a:pt x="1936" y="5145"/>
                    <a:pt x="1849" y="5236"/>
                    <a:pt x="1849" y="5345"/>
                  </a:cubicBezTo>
                  <a:cubicBezTo>
                    <a:pt x="1849" y="5452"/>
                    <a:pt x="1940" y="5543"/>
                    <a:pt x="2049" y="5543"/>
                  </a:cubicBezTo>
                  <a:lnTo>
                    <a:pt x="4513" y="5543"/>
                  </a:lnTo>
                  <a:cubicBezTo>
                    <a:pt x="4623" y="5543"/>
                    <a:pt x="4712" y="5452"/>
                    <a:pt x="4712" y="5345"/>
                  </a:cubicBezTo>
                  <a:cubicBezTo>
                    <a:pt x="4712" y="5236"/>
                    <a:pt x="4622" y="5145"/>
                    <a:pt x="4513" y="5145"/>
                  </a:cubicBezTo>
                  <a:lnTo>
                    <a:pt x="4139" y="5145"/>
                  </a:lnTo>
                  <a:cubicBezTo>
                    <a:pt x="4112" y="4991"/>
                    <a:pt x="4097" y="4770"/>
                    <a:pt x="4086" y="4578"/>
                  </a:cubicBezTo>
                  <a:lnTo>
                    <a:pt x="6045" y="4578"/>
                  </a:lnTo>
                  <a:cubicBezTo>
                    <a:pt x="6329" y="4578"/>
                    <a:pt x="6559" y="4350"/>
                    <a:pt x="6559" y="4064"/>
                  </a:cubicBezTo>
                  <a:lnTo>
                    <a:pt x="6559" y="516"/>
                  </a:lnTo>
                  <a:cubicBezTo>
                    <a:pt x="6559" y="231"/>
                    <a:pt x="6329" y="1"/>
                    <a:pt x="6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4090875" y="2290075"/>
              <a:ext cx="191825" cy="45700"/>
            </a:xfrm>
            <a:custGeom>
              <a:avLst/>
              <a:gdLst/>
              <a:ahLst/>
              <a:cxnLst/>
              <a:rect l="l" t="t" r="r" b="b"/>
              <a:pathLst>
                <a:path w="7673" h="1828" extrusionOk="0">
                  <a:moveTo>
                    <a:pt x="3839" y="0"/>
                  </a:moveTo>
                  <a:cubicBezTo>
                    <a:pt x="3728" y="0"/>
                    <a:pt x="3639" y="91"/>
                    <a:pt x="3639" y="200"/>
                  </a:cubicBezTo>
                  <a:lnTo>
                    <a:pt x="3639" y="731"/>
                  </a:lnTo>
                  <a:lnTo>
                    <a:pt x="203" y="731"/>
                  </a:lnTo>
                  <a:cubicBezTo>
                    <a:pt x="93" y="731"/>
                    <a:pt x="6" y="821"/>
                    <a:pt x="6" y="930"/>
                  </a:cubicBezTo>
                  <a:lnTo>
                    <a:pt x="6" y="1628"/>
                  </a:lnTo>
                  <a:cubicBezTo>
                    <a:pt x="1" y="1737"/>
                    <a:pt x="91" y="1828"/>
                    <a:pt x="202" y="1828"/>
                  </a:cubicBezTo>
                  <a:cubicBezTo>
                    <a:pt x="312" y="1828"/>
                    <a:pt x="400" y="1737"/>
                    <a:pt x="400" y="1628"/>
                  </a:cubicBezTo>
                  <a:lnTo>
                    <a:pt x="400" y="1128"/>
                  </a:lnTo>
                  <a:lnTo>
                    <a:pt x="7275" y="1128"/>
                  </a:lnTo>
                  <a:lnTo>
                    <a:pt x="7275" y="1628"/>
                  </a:lnTo>
                  <a:cubicBezTo>
                    <a:pt x="7275" y="1740"/>
                    <a:pt x="7365" y="1828"/>
                    <a:pt x="7474" y="1828"/>
                  </a:cubicBezTo>
                  <a:cubicBezTo>
                    <a:pt x="7585" y="1828"/>
                    <a:pt x="7672" y="1737"/>
                    <a:pt x="7672" y="1628"/>
                  </a:cubicBezTo>
                  <a:lnTo>
                    <a:pt x="7672" y="930"/>
                  </a:lnTo>
                  <a:cubicBezTo>
                    <a:pt x="7672" y="818"/>
                    <a:pt x="7583" y="731"/>
                    <a:pt x="7474" y="731"/>
                  </a:cubicBezTo>
                  <a:lnTo>
                    <a:pt x="4037" y="731"/>
                  </a:lnTo>
                  <a:lnTo>
                    <a:pt x="4037" y="200"/>
                  </a:lnTo>
                  <a:cubicBezTo>
                    <a:pt x="4037" y="89"/>
                    <a:pt x="3948" y="0"/>
                    <a:pt x="3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6"/>
          <p:cNvGrpSpPr/>
          <p:nvPr/>
        </p:nvGrpSpPr>
        <p:grpSpPr>
          <a:xfrm>
            <a:off x="4497254" y="2604170"/>
            <a:ext cx="387058" cy="386774"/>
            <a:chOff x="4016475" y="2638525"/>
            <a:chExt cx="340750" cy="340500"/>
          </a:xfrm>
        </p:grpSpPr>
        <p:sp>
          <p:nvSpPr>
            <p:cNvPr id="1083" name="Google Shape;1083;p46"/>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6"/>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6"/>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6"/>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47"/>
          <p:cNvSpPr txBox="1">
            <a:spLocks noGrp="1"/>
          </p:cNvSpPr>
          <p:nvPr>
            <p:ph type="title"/>
          </p:nvPr>
        </p:nvSpPr>
        <p:spPr>
          <a:xfrm>
            <a:off x="1080875" y="584213"/>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104" name="Google Shape;1104;p47"/>
          <p:cNvSpPr txBox="1">
            <a:spLocks noGrp="1"/>
          </p:cNvSpPr>
          <p:nvPr>
            <p:ph type="subTitle" idx="1"/>
          </p:nvPr>
        </p:nvSpPr>
        <p:spPr>
          <a:xfrm>
            <a:off x="1080838" y="1764638"/>
            <a:ext cx="44481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Schibsted Grotesk"/>
                <a:ea typeface="Schibsted Grotesk"/>
                <a:cs typeface="Schibsted Grotesk"/>
                <a:sym typeface="Schibsted Grotesk"/>
              </a:rPr>
              <a:t>Do you have any questions?</a:t>
            </a:r>
            <a:endParaRPr sz="1800" b="1">
              <a:latin typeface="Schibsted Grotesk"/>
              <a:ea typeface="Schibsted Grotesk"/>
              <a:cs typeface="Schibsted Grotesk"/>
              <a:sym typeface="Schibsted Grotesk"/>
            </a:endParaRPr>
          </a:p>
          <a:p>
            <a:pPr marL="0" lvl="0" indent="0" algn="ctr" rtl="0">
              <a:spcBef>
                <a:spcPts val="100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105" name="Google Shape;1105;p47"/>
          <p:cNvSpPr/>
          <p:nvPr/>
        </p:nvSpPr>
        <p:spPr>
          <a:xfrm>
            <a:off x="2218313"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086188"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954063"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47"/>
          <p:cNvGrpSpPr/>
          <p:nvPr/>
        </p:nvGrpSpPr>
        <p:grpSpPr>
          <a:xfrm>
            <a:off x="2305462" y="3227310"/>
            <a:ext cx="276012" cy="275991"/>
            <a:chOff x="3368074" y="3882537"/>
            <a:chExt cx="215298" cy="215298"/>
          </a:xfrm>
        </p:grpSpPr>
        <p:sp>
          <p:nvSpPr>
            <p:cNvPr id="1109" name="Google Shape;1109;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47"/>
          <p:cNvGrpSpPr/>
          <p:nvPr/>
        </p:nvGrpSpPr>
        <p:grpSpPr>
          <a:xfrm>
            <a:off x="3171494" y="3246018"/>
            <a:ext cx="266790" cy="238574"/>
            <a:chOff x="3824739" y="3890112"/>
            <a:chExt cx="208105" cy="186110"/>
          </a:xfrm>
        </p:grpSpPr>
        <p:sp>
          <p:nvSpPr>
            <p:cNvPr id="1113" name="Google Shape;1113;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7"/>
          <p:cNvSpPr/>
          <p:nvPr/>
        </p:nvSpPr>
        <p:spPr>
          <a:xfrm>
            <a:off x="4035377" y="3246257"/>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txBox="1"/>
          <p:nvPr/>
        </p:nvSpPr>
        <p:spPr>
          <a:xfrm>
            <a:off x="1080838" y="4298888"/>
            <a:ext cx="44481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123" name="Google Shape;1123;p48"/>
          <p:cNvGrpSpPr/>
          <p:nvPr/>
        </p:nvGrpSpPr>
        <p:grpSpPr>
          <a:xfrm>
            <a:off x="741150" y="1384465"/>
            <a:ext cx="344831" cy="386973"/>
            <a:chOff x="521550" y="1644375"/>
            <a:chExt cx="303575" cy="340675"/>
          </a:xfrm>
        </p:grpSpPr>
        <p:sp>
          <p:nvSpPr>
            <p:cNvPr id="1124" name="Google Shape;1124;p48"/>
            <p:cNvSpPr/>
            <p:nvPr/>
          </p:nvSpPr>
          <p:spPr>
            <a:xfrm>
              <a:off x="658200" y="1824375"/>
              <a:ext cx="30250" cy="10075"/>
            </a:xfrm>
            <a:custGeom>
              <a:avLst/>
              <a:gdLst/>
              <a:ahLst/>
              <a:cxnLst/>
              <a:rect l="l" t="t" r="r" b="b"/>
              <a:pathLst>
                <a:path w="1210" h="403" extrusionOk="0">
                  <a:moveTo>
                    <a:pt x="200" y="1"/>
                  </a:moveTo>
                  <a:cubicBezTo>
                    <a:pt x="89" y="1"/>
                    <a:pt x="1" y="91"/>
                    <a:pt x="1" y="202"/>
                  </a:cubicBezTo>
                  <a:cubicBezTo>
                    <a:pt x="1" y="314"/>
                    <a:pt x="91" y="403"/>
                    <a:pt x="200" y="403"/>
                  </a:cubicBezTo>
                  <a:lnTo>
                    <a:pt x="1008" y="403"/>
                  </a:lnTo>
                  <a:cubicBezTo>
                    <a:pt x="1119" y="403"/>
                    <a:pt x="1209" y="314"/>
                    <a:pt x="1209" y="202"/>
                  </a:cubicBezTo>
                  <a:cubicBezTo>
                    <a:pt x="1209" y="91"/>
                    <a:pt x="1119"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8"/>
            <p:cNvSpPr/>
            <p:nvPr/>
          </p:nvSpPr>
          <p:spPr>
            <a:xfrm>
              <a:off x="589775" y="1705800"/>
              <a:ext cx="63075" cy="70725"/>
            </a:xfrm>
            <a:custGeom>
              <a:avLst/>
              <a:gdLst/>
              <a:ahLst/>
              <a:cxnLst/>
              <a:rect l="l" t="t" r="r" b="b"/>
              <a:pathLst>
                <a:path w="2523" h="2829" extrusionOk="0">
                  <a:moveTo>
                    <a:pt x="2299" y="0"/>
                  </a:moveTo>
                  <a:cubicBezTo>
                    <a:pt x="2243" y="0"/>
                    <a:pt x="2187" y="24"/>
                    <a:pt x="2147" y="70"/>
                  </a:cubicBezTo>
                  <a:lnTo>
                    <a:pt x="74" y="2498"/>
                  </a:lnTo>
                  <a:cubicBezTo>
                    <a:pt x="1" y="2582"/>
                    <a:pt x="12" y="2708"/>
                    <a:pt x="94" y="2780"/>
                  </a:cubicBezTo>
                  <a:cubicBezTo>
                    <a:pt x="132" y="2812"/>
                    <a:pt x="178" y="2828"/>
                    <a:pt x="225" y="2828"/>
                  </a:cubicBezTo>
                  <a:cubicBezTo>
                    <a:pt x="281" y="2828"/>
                    <a:pt x="339" y="2805"/>
                    <a:pt x="378" y="2758"/>
                  </a:cubicBezTo>
                  <a:lnTo>
                    <a:pt x="2453" y="330"/>
                  </a:lnTo>
                  <a:cubicBezTo>
                    <a:pt x="2523" y="246"/>
                    <a:pt x="2513" y="121"/>
                    <a:pt x="2429" y="49"/>
                  </a:cubicBezTo>
                  <a:cubicBezTo>
                    <a:pt x="2391" y="16"/>
                    <a:pt x="2345" y="0"/>
                    <a:pt x="2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8"/>
            <p:cNvSpPr/>
            <p:nvPr/>
          </p:nvSpPr>
          <p:spPr>
            <a:xfrm>
              <a:off x="589850" y="1718775"/>
              <a:ext cx="25200" cy="25775"/>
            </a:xfrm>
            <a:custGeom>
              <a:avLst/>
              <a:gdLst/>
              <a:ahLst/>
              <a:cxnLst/>
              <a:rect l="l" t="t" r="r" b="b"/>
              <a:pathLst>
                <a:path w="1008" h="1031" extrusionOk="0">
                  <a:moveTo>
                    <a:pt x="784" y="0"/>
                  </a:moveTo>
                  <a:cubicBezTo>
                    <a:pt x="729" y="0"/>
                    <a:pt x="673" y="24"/>
                    <a:pt x="633" y="69"/>
                  </a:cubicBezTo>
                  <a:lnTo>
                    <a:pt x="73" y="700"/>
                  </a:lnTo>
                  <a:cubicBezTo>
                    <a:pt x="1" y="781"/>
                    <a:pt x="9" y="906"/>
                    <a:pt x="90" y="980"/>
                  </a:cubicBezTo>
                  <a:cubicBezTo>
                    <a:pt x="129" y="1013"/>
                    <a:pt x="175" y="1030"/>
                    <a:pt x="222" y="1030"/>
                  </a:cubicBezTo>
                  <a:cubicBezTo>
                    <a:pt x="277" y="1030"/>
                    <a:pt x="331" y="1007"/>
                    <a:pt x="372" y="965"/>
                  </a:cubicBezTo>
                  <a:lnTo>
                    <a:pt x="932" y="334"/>
                  </a:lnTo>
                  <a:cubicBezTo>
                    <a:pt x="1007" y="251"/>
                    <a:pt x="999" y="125"/>
                    <a:pt x="915" y="51"/>
                  </a:cubicBezTo>
                  <a:cubicBezTo>
                    <a:pt x="878" y="17"/>
                    <a:pt x="831"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8"/>
            <p:cNvSpPr/>
            <p:nvPr/>
          </p:nvSpPr>
          <p:spPr>
            <a:xfrm>
              <a:off x="533250" y="1916025"/>
              <a:ext cx="280075" cy="69025"/>
            </a:xfrm>
            <a:custGeom>
              <a:avLst/>
              <a:gdLst/>
              <a:ahLst/>
              <a:cxnLst/>
              <a:rect l="l" t="t" r="r" b="b"/>
              <a:pathLst>
                <a:path w="11203" h="2761" extrusionOk="0">
                  <a:moveTo>
                    <a:pt x="1047" y="0"/>
                  </a:moveTo>
                  <a:cubicBezTo>
                    <a:pt x="868" y="0"/>
                    <a:pt x="710" y="115"/>
                    <a:pt x="656" y="287"/>
                  </a:cubicBezTo>
                  <a:lnTo>
                    <a:pt x="41" y="2227"/>
                  </a:lnTo>
                  <a:cubicBezTo>
                    <a:pt x="0" y="2354"/>
                    <a:pt x="24" y="2488"/>
                    <a:pt x="101" y="2593"/>
                  </a:cubicBezTo>
                  <a:cubicBezTo>
                    <a:pt x="179" y="2701"/>
                    <a:pt x="299" y="2760"/>
                    <a:pt x="432" y="2760"/>
                  </a:cubicBezTo>
                  <a:lnTo>
                    <a:pt x="10773" y="2760"/>
                  </a:lnTo>
                  <a:cubicBezTo>
                    <a:pt x="10905" y="2760"/>
                    <a:pt x="11025" y="2701"/>
                    <a:pt x="11103" y="2593"/>
                  </a:cubicBezTo>
                  <a:cubicBezTo>
                    <a:pt x="11181" y="2486"/>
                    <a:pt x="11203" y="2352"/>
                    <a:pt x="11164" y="2227"/>
                  </a:cubicBezTo>
                  <a:lnTo>
                    <a:pt x="10548" y="287"/>
                  </a:lnTo>
                  <a:cubicBezTo>
                    <a:pt x="10494" y="115"/>
                    <a:pt x="10337" y="0"/>
                    <a:pt x="10157" y="0"/>
                  </a:cubicBezTo>
                  <a:lnTo>
                    <a:pt x="3399" y="0"/>
                  </a:lnTo>
                  <a:cubicBezTo>
                    <a:pt x="3288" y="0"/>
                    <a:pt x="3200" y="90"/>
                    <a:pt x="3200" y="201"/>
                  </a:cubicBezTo>
                  <a:cubicBezTo>
                    <a:pt x="3200" y="312"/>
                    <a:pt x="3288" y="402"/>
                    <a:pt x="3399" y="402"/>
                  </a:cubicBezTo>
                  <a:lnTo>
                    <a:pt x="10157" y="402"/>
                  </a:lnTo>
                  <a:cubicBezTo>
                    <a:pt x="10164" y="402"/>
                    <a:pt x="10167" y="405"/>
                    <a:pt x="10168" y="410"/>
                  </a:cubicBezTo>
                  <a:lnTo>
                    <a:pt x="10784" y="2350"/>
                  </a:lnTo>
                  <a:cubicBezTo>
                    <a:pt x="10784" y="2352"/>
                    <a:pt x="10787" y="2357"/>
                    <a:pt x="10782" y="2360"/>
                  </a:cubicBezTo>
                  <a:cubicBezTo>
                    <a:pt x="10779" y="2364"/>
                    <a:pt x="10774" y="2364"/>
                    <a:pt x="10773" y="2364"/>
                  </a:cubicBezTo>
                  <a:lnTo>
                    <a:pt x="432" y="2364"/>
                  </a:lnTo>
                  <a:cubicBezTo>
                    <a:pt x="430" y="2364"/>
                    <a:pt x="427" y="2364"/>
                    <a:pt x="422" y="2360"/>
                  </a:cubicBezTo>
                  <a:cubicBezTo>
                    <a:pt x="418" y="2357"/>
                    <a:pt x="421" y="2352"/>
                    <a:pt x="421" y="2350"/>
                  </a:cubicBezTo>
                  <a:lnTo>
                    <a:pt x="1036" y="410"/>
                  </a:lnTo>
                  <a:cubicBezTo>
                    <a:pt x="1038" y="405"/>
                    <a:pt x="1042" y="402"/>
                    <a:pt x="1047" y="402"/>
                  </a:cubicBezTo>
                  <a:lnTo>
                    <a:pt x="2499" y="402"/>
                  </a:lnTo>
                  <a:cubicBezTo>
                    <a:pt x="2609" y="402"/>
                    <a:pt x="2698" y="312"/>
                    <a:pt x="2698" y="201"/>
                  </a:cubicBezTo>
                  <a:cubicBezTo>
                    <a:pt x="2698" y="90"/>
                    <a:pt x="2609" y="0"/>
                    <a:pt x="2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8"/>
            <p:cNvSpPr/>
            <p:nvPr/>
          </p:nvSpPr>
          <p:spPr>
            <a:xfrm>
              <a:off x="521550" y="1644375"/>
              <a:ext cx="303575" cy="255125"/>
            </a:xfrm>
            <a:custGeom>
              <a:avLst/>
              <a:gdLst/>
              <a:ahLst/>
              <a:cxnLst/>
              <a:rect l="l" t="t" r="r" b="b"/>
              <a:pathLst>
                <a:path w="12143" h="10205" extrusionOk="0">
                  <a:moveTo>
                    <a:pt x="11344" y="400"/>
                  </a:moveTo>
                  <a:cubicBezTo>
                    <a:pt x="11565" y="400"/>
                    <a:pt x="11744" y="580"/>
                    <a:pt x="11744" y="801"/>
                  </a:cubicBezTo>
                  <a:lnTo>
                    <a:pt x="11744" y="6441"/>
                  </a:lnTo>
                  <a:lnTo>
                    <a:pt x="11219" y="6441"/>
                  </a:lnTo>
                  <a:lnTo>
                    <a:pt x="11219" y="3492"/>
                  </a:lnTo>
                  <a:cubicBezTo>
                    <a:pt x="11219" y="3382"/>
                    <a:pt x="11130" y="3291"/>
                    <a:pt x="11020" y="3291"/>
                  </a:cubicBezTo>
                  <a:cubicBezTo>
                    <a:pt x="10907" y="3291"/>
                    <a:pt x="10819" y="3382"/>
                    <a:pt x="10819" y="3492"/>
                  </a:cubicBezTo>
                  <a:lnTo>
                    <a:pt x="10819" y="6441"/>
                  </a:lnTo>
                  <a:lnTo>
                    <a:pt x="1323" y="6441"/>
                  </a:lnTo>
                  <a:lnTo>
                    <a:pt x="1323" y="1355"/>
                  </a:lnTo>
                  <a:cubicBezTo>
                    <a:pt x="1323" y="1326"/>
                    <a:pt x="1347" y="1302"/>
                    <a:pt x="1375" y="1302"/>
                  </a:cubicBezTo>
                  <a:lnTo>
                    <a:pt x="10766" y="1302"/>
                  </a:lnTo>
                  <a:cubicBezTo>
                    <a:pt x="10795" y="1302"/>
                    <a:pt x="10819" y="1326"/>
                    <a:pt x="10819" y="1355"/>
                  </a:cubicBezTo>
                  <a:lnTo>
                    <a:pt x="10819" y="2579"/>
                  </a:lnTo>
                  <a:cubicBezTo>
                    <a:pt x="10819" y="2690"/>
                    <a:pt x="10907" y="2780"/>
                    <a:pt x="11020" y="2780"/>
                  </a:cubicBezTo>
                  <a:cubicBezTo>
                    <a:pt x="11130" y="2780"/>
                    <a:pt x="11219" y="2690"/>
                    <a:pt x="11219" y="2579"/>
                  </a:cubicBezTo>
                  <a:lnTo>
                    <a:pt x="11219" y="1355"/>
                  </a:lnTo>
                  <a:cubicBezTo>
                    <a:pt x="11219" y="1106"/>
                    <a:pt x="11016" y="903"/>
                    <a:pt x="10767" y="903"/>
                  </a:cubicBezTo>
                  <a:lnTo>
                    <a:pt x="1375" y="903"/>
                  </a:lnTo>
                  <a:cubicBezTo>
                    <a:pt x="1126" y="903"/>
                    <a:pt x="923" y="1106"/>
                    <a:pt x="923" y="1355"/>
                  </a:cubicBezTo>
                  <a:lnTo>
                    <a:pt x="923" y="6441"/>
                  </a:lnTo>
                  <a:lnTo>
                    <a:pt x="400" y="6441"/>
                  </a:lnTo>
                  <a:lnTo>
                    <a:pt x="400" y="801"/>
                  </a:lnTo>
                  <a:cubicBezTo>
                    <a:pt x="400" y="580"/>
                    <a:pt x="579" y="400"/>
                    <a:pt x="798" y="400"/>
                  </a:cubicBezTo>
                  <a:close/>
                  <a:moveTo>
                    <a:pt x="11744" y="6840"/>
                  </a:moveTo>
                  <a:lnTo>
                    <a:pt x="11744" y="7564"/>
                  </a:lnTo>
                  <a:cubicBezTo>
                    <a:pt x="11744" y="7783"/>
                    <a:pt x="11565" y="7963"/>
                    <a:pt x="11344" y="7963"/>
                  </a:cubicBezTo>
                  <a:lnTo>
                    <a:pt x="798" y="7963"/>
                  </a:lnTo>
                  <a:cubicBezTo>
                    <a:pt x="579" y="7963"/>
                    <a:pt x="400" y="7783"/>
                    <a:pt x="400" y="7564"/>
                  </a:cubicBezTo>
                  <a:lnTo>
                    <a:pt x="400" y="6840"/>
                  </a:lnTo>
                  <a:close/>
                  <a:moveTo>
                    <a:pt x="7021" y="8363"/>
                  </a:moveTo>
                  <a:cubicBezTo>
                    <a:pt x="7034" y="8690"/>
                    <a:pt x="7065" y="9352"/>
                    <a:pt x="7152" y="9804"/>
                  </a:cubicBezTo>
                  <a:lnTo>
                    <a:pt x="4988" y="9804"/>
                  </a:lnTo>
                  <a:cubicBezTo>
                    <a:pt x="5077" y="9352"/>
                    <a:pt x="5110" y="8690"/>
                    <a:pt x="5119" y="8363"/>
                  </a:cubicBezTo>
                  <a:close/>
                  <a:moveTo>
                    <a:pt x="798" y="0"/>
                  </a:moveTo>
                  <a:cubicBezTo>
                    <a:pt x="359" y="0"/>
                    <a:pt x="1" y="358"/>
                    <a:pt x="1" y="798"/>
                  </a:cubicBezTo>
                  <a:lnTo>
                    <a:pt x="1" y="7564"/>
                  </a:lnTo>
                  <a:cubicBezTo>
                    <a:pt x="1" y="8005"/>
                    <a:pt x="359" y="8363"/>
                    <a:pt x="798" y="8363"/>
                  </a:cubicBezTo>
                  <a:lnTo>
                    <a:pt x="4721" y="8363"/>
                  </a:lnTo>
                  <a:cubicBezTo>
                    <a:pt x="4706" y="8763"/>
                    <a:pt x="4668" y="9430"/>
                    <a:pt x="4582" y="9804"/>
                  </a:cubicBezTo>
                  <a:lnTo>
                    <a:pt x="3721" y="9804"/>
                  </a:lnTo>
                  <a:cubicBezTo>
                    <a:pt x="3610" y="9804"/>
                    <a:pt x="3521" y="9892"/>
                    <a:pt x="3521" y="10003"/>
                  </a:cubicBezTo>
                  <a:cubicBezTo>
                    <a:pt x="3521" y="10115"/>
                    <a:pt x="3610" y="10204"/>
                    <a:pt x="3721" y="10204"/>
                  </a:cubicBezTo>
                  <a:lnTo>
                    <a:pt x="8420" y="10204"/>
                  </a:lnTo>
                  <a:cubicBezTo>
                    <a:pt x="8530" y="10204"/>
                    <a:pt x="8619" y="10115"/>
                    <a:pt x="8619" y="10003"/>
                  </a:cubicBezTo>
                  <a:cubicBezTo>
                    <a:pt x="8619" y="9892"/>
                    <a:pt x="8530" y="9804"/>
                    <a:pt x="8420" y="9804"/>
                  </a:cubicBezTo>
                  <a:lnTo>
                    <a:pt x="7558" y="9804"/>
                  </a:lnTo>
                  <a:cubicBezTo>
                    <a:pt x="7473" y="9430"/>
                    <a:pt x="7434" y="8763"/>
                    <a:pt x="7420" y="8363"/>
                  </a:cubicBezTo>
                  <a:lnTo>
                    <a:pt x="11342" y="8363"/>
                  </a:lnTo>
                  <a:cubicBezTo>
                    <a:pt x="11781" y="8363"/>
                    <a:pt x="12139" y="8005"/>
                    <a:pt x="12139" y="7564"/>
                  </a:cubicBezTo>
                  <a:lnTo>
                    <a:pt x="12139" y="801"/>
                  </a:lnTo>
                  <a:cubicBezTo>
                    <a:pt x="12143" y="358"/>
                    <a:pt x="11784" y="0"/>
                    <a:pt x="11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583900" y="1936650"/>
              <a:ext cx="16800" cy="10075"/>
            </a:xfrm>
            <a:custGeom>
              <a:avLst/>
              <a:gdLst/>
              <a:ahLst/>
              <a:cxnLst/>
              <a:rect l="l" t="t" r="r" b="b"/>
              <a:pathLst>
                <a:path w="672" h="403" extrusionOk="0">
                  <a:moveTo>
                    <a:pt x="202" y="1"/>
                  </a:moveTo>
                  <a:cubicBezTo>
                    <a:pt x="91" y="1"/>
                    <a:pt x="1" y="91"/>
                    <a:pt x="1" y="201"/>
                  </a:cubicBezTo>
                  <a:cubicBezTo>
                    <a:pt x="1" y="312"/>
                    <a:pt x="91" y="402"/>
                    <a:pt x="202" y="402"/>
                  </a:cubicBezTo>
                  <a:lnTo>
                    <a:pt x="473" y="402"/>
                  </a:lnTo>
                  <a:cubicBezTo>
                    <a:pt x="583" y="402"/>
                    <a:pt x="672" y="312"/>
                    <a:pt x="672" y="201"/>
                  </a:cubicBezTo>
                  <a:cubicBezTo>
                    <a:pt x="672" y="91"/>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8"/>
            <p:cNvSpPr/>
            <p:nvPr/>
          </p:nvSpPr>
          <p:spPr>
            <a:xfrm>
              <a:off x="611000" y="1936600"/>
              <a:ext cx="16825" cy="10050"/>
            </a:xfrm>
            <a:custGeom>
              <a:avLst/>
              <a:gdLst/>
              <a:ahLst/>
              <a:cxnLst/>
              <a:rect l="l" t="t" r="r" b="b"/>
              <a:pathLst>
                <a:path w="673" h="402" extrusionOk="0">
                  <a:moveTo>
                    <a:pt x="202" y="1"/>
                  </a:moveTo>
                  <a:cubicBezTo>
                    <a:pt x="91" y="1"/>
                    <a:pt x="1" y="90"/>
                    <a:pt x="1" y="202"/>
                  </a:cubicBezTo>
                  <a:cubicBezTo>
                    <a:pt x="1" y="313"/>
                    <a:pt x="91" y="401"/>
                    <a:pt x="202" y="401"/>
                  </a:cubicBezTo>
                  <a:lnTo>
                    <a:pt x="473" y="401"/>
                  </a:lnTo>
                  <a:cubicBezTo>
                    <a:pt x="583" y="401"/>
                    <a:pt x="672" y="313"/>
                    <a:pt x="672" y="202"/>
                  </a:cubicBezTo>
                  <a:cubicBezTo>
                    <a:pt x="672" y="90"/>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8"/>
            <p:cNvSpPr/>
            <p:nvPr/>
          </p:nvSpPr>
          <p:spPr>
            <a:xfrm>
              <a:off x="638150" y="1936600"/>
              <a:ext cx="16800" cy="10050"/>
            </a:xfrm>
            <a:custGeom>
              <a:avLst/>
              <a:gdLst/>
              <a:ahLst/>
              <a:cxnLst/>
              <a:rect l="l" t="t" r="r" b="b"/>
              <a:pathLst>
                <a:path w="672" h="402" extrusionOk="0">
                  <a:moveTo>
                    <a:pt x="200" y="1"/>
                  </a:moveTo>
                  <a:cubicBezTo>
                    <a:pt x="89" y="1"/>
                    <a:pt x="0" y="90"/>
                    <a:pt x="0" y="202"/>
                  </a:cubicBezTo>
                  <a:cubicBezTo>
                    <a:pt x="0" y="313"/>
                    <a:pt x="89" y="401"/>
                    <a:pt x="200" y="401"/>
                  </a:cubicBezTo>
                  <a:lnTo>
                    <a:pt x="471" y="401"/>
                  </a:lnTo>
                  <a:cubicBezTo>
                    <a:pt x="581" y="401"/>
                    <a:pt x="672" y="313"/>
                    <a:pt x="672" y="202"/>
                  </a:cubicBezTo>
                  <a:cubicBezTo>
                    <a:pt x="672" y="90"/>
                    <a:pt x="581"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8"/>
            <p:cNvSpPr/>
            <p:nvPr/>
          </p:nvSpPr>
          <p:spPr>
            <a:xfrm>
              <a:off x="665250" y="1936600"/>
              <a:ext cx="16800" cy="10050"/>
            </a:xfrm>
            <a:custGeom>
              <a:avLst/>
              <a:gdLst/>
              <a:ahLst/>
              <a:cxnLst/>
              <a:rect l="l" t="t" r="r" b="b"/>
              <a:pathLst>
                <a:path w="672" h="402" extrusionOk="0">
                  <a:moveTo>
                    <a:pt x="201" y="1"/>
                  </a:moveTo>
                  <a:cubicBezTo>
                    <a:pt x="89" y="1"/>
                    <a:pt x="1" y="90"/>
                    <a:pt x="1" y="202"/>
                  </a:cubicBezTo>
                  <a:cubicBezTo>
                    <a:pt x="1" y="313"/>
                    <a:pt x="89" y="401"/>
                    <a:pt x="201" y="401"/>
                  </a:cubicBezTo>
                  <a:lnTo>
                    <a:pt x="471" y="401"/>
                  </a:lnTo>
                  <a:cubicBezTo>
                    <a:pt x="583" y="401"/>
                    <a:pt x="672" y="313"/>
                    <a:pt x="672" y="202"/>
                  </a:cubicBezTo>
                  <a:cubicBezTo>
                    <a:pt x="672" y="90"/>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8"/>
            <p:cNvSpPr/>
            <p:nvPr/>
          </p:nvSpPr>
          <p:spPr>
            <a:xfrm>
              <a:off x="692325" y="1936600"/>
              <a:ext cx="16800" cy="10050"/>
            </a:xfrm>
            <a:custGeom>
              <a:avLst/>
              <a:gdLst/>
              <a:ahLst/>
              <a:cxnLst/>
              <a:rect l="l" t="t" r="r" b="b"/>
              <a:pathLst>
                <a:path w="672" h="402" extrusionOk="0">
                  <a:moveTo>
                    <a:pt x="201" y="1"/>
                  </a:moveTo>
                  <a:cubicBezTo>
                    <a:pt x="89" y="1"/>
                    <a:pt x="0" y="90"/>
                    <a:pt x="0" y="202"/>
                  </a:cubicBezTo>
                  <a:cubicBezTo>
                    <a:pt x="0" y="313"/>
                    <a:pt x="92" y="401"/>
                    <a:pt x="201" y="401"/>
                  </a:cubicBezTo>
                  <a:lnTo>
                    <a:pt x="470" y="401"/>
                  </a:lnTo>
                  <a:cubicBezTo>
                    <a:pt x="583" y="401"/>
                    <a:pt x="671" y="313"/>
                    <a:pt x="671" y="202"/>
                  </a:cubicBezTo>
                  <a:cubicBezTo>
                    <a:pt x="671" y="90"/>
                    <a:pt x="581"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719425" y="1936600"/>
              <a:ext cx="16800" cy="10050"/>
            </a:xfrm>
            <a:custGeom>
              <a:avLst/>
              <a:gdLst/>
              <a:ahLst/>
              <a:cxnLst/>
              <a:rect l="l" t="t" r="r" b="b"/>
              <a:pathLst>
                <a:path w="672" h="402" extrusionOk="0">
                  <a:moveTo>
                    <a:pt x="201" y="1"/>
                  </a:moveTo>
                  <a:cubicBezTo>
                    <a:pt x="91" y="1"/>
                    <a:pt x="0" y="90"/>
                    <a:pt x="0" y="202"/>
                  </a:cubicBezTo>
                  <a:cubicBezTo>
                    <a:pt x="0" y="313"/>
                    <a:pt x="92" y="401"/>
                    <a:pt x="201" y="401"/>
                  </a:cubicBezTo>
                  <a:lnTo>
                    <a:pt x="472" y="401"/>
                  </a:lnTo>
                  <a:cubicBezTo>
                    <a:pt x="583" y="401"/>
                    <a:pt x="672" y="313"/>
                    <a:pt x="672" y="202"/>
                  </a:cubicBezTo>
                  <a:cubicBezTo>
                    <a:pt x="672" y="90"/>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745900" y="1936600"/>
              <a:ext cx="16800" cy="10050"/>
            </a:xfrm>
            <a:custGeom>
              <a:avLst/>
              <a:gdLst/>
              <a:ahLst/>
              <a:cxnLst/>
              <a:rect l="l" t="t" r="r" b="b"/>
              <a:pathLst>
                <a:path w="672" h="402" extrusionOk="0">
                  <a:moveTo>
                    <a:pt x="201" y="1"/>
                  </a:moveTo>
                  <a:cubicBezTo>
                    <a:pt x="91" y="1"/>
                    <a:pt x="0" y="90"/>
                    <a:pt x="0" y="202"/>
                  </a:cubicBezTo>
                  <a:cubicBezTo>
                    <a:pt x="0" y="313"/>
                    <a:pt x="91" y="401"/>
                    <a:pt x="201" y="401"/>
                  </a:cubicBezTo>
                  <a:lnTo>
                    <a:pt x="472" y="401"/>
                  </a:lnTo>
                  <a:cubicBezTo>
                    <a:pt x="583" y="401"/>
                    <a:pt x="672" y="313"/>
                    <a:pt x="672" y="202"/>
                  </a:cubicBezTo>
                  <a:cubicBezTo>
                    <a:pt x="672" y="90"/>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583900" y="1954525"/>
              <a:ext cx="16800" cy="10025"/>
            </a:xfrm>
            <a:custGeom>
              <a:avLst/>
              <a:gdLst/>
              <a:ahLst/>
              <a:cxnLst/>
              <a:rect l="l" t="t" r="r" b="b"/>
              <a:pathLst>
                <a:path w="672" h="401" extrusionOk="0">
                  <a:moveTo>
                    <a:pt x="202" y="0"/>
                  </a:moveTo>
                  <a:cubicBezTo>
                    <a:pt x="91" y="0"/>
                    <a:pt x="1" y="89"/>
                    <a:pt x="1" y="201"/>
                  </a:cubicBezTo>
                  <a:cubicBezTo>
                    <a:pt x="1" y="312"/>
                    <a:pt x="91" y="401"/>
                    <a:pt x="202" y="401"/>
                  </a:cubicBezTo>
                  <a:lnTo>
                    <a:pt x="473" y="401"/>
                  </a:lnTo>
                  <a:cubicBezTo>
                    <a:pt x="583" y="401"/>
                    <a:pt x="672" y="312"/>
                    <a:pt x="672" y="201"/>
                  </a:cubicBezTo>
                  <a:cubicBezTo>
                    <a:pt x="672" y="89"/>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611000" y="1954450"/>
              <a:ext cx="16825" cy="10075"/>
            </a:xfrm>
            <a:custGeom>
              <a:avLst/>
              <a:gdLst/>
              <a:ahLst/>
              <a:cxnLst/>
              <a:rect l="l" t="t" r="r" b="b"/>
              <a:pathLst>
                <a:path w="673" h="403" extrusionOk="0">
                  <a:moveTo>
                    <a:pt x="202" y="0"/>
                  </a:moveTo>
                  <a:cubicBezTo>
                    <a:pt x="91" y="0"/>
                    <a:pt x="1" y="91"/>
                    <a:pt x="1" y="201"/>
                  </a:cubicBezTo>
                  <a:cubicBezTo>
                    <a:pt x="1" y="313"/>
                    <a:pt x="91" y="402"/>
                    <a:pt x="202" y="402"/>
                  </a:cubicBezTo>
                  <a:lnTo>
                    <a:pt x="473" y="402"/>
                  </a:lnTo>
                  <a:cubicBezTo>
                    <a:pt x="583" y="402"/>
                    <a:pt x="672" y="313"/>
                    <a:pt x="672" y="201"/>
                  </a:cubicBezTo>
                  <a:cubicBezTo>
                    <a:pt x="672" y="91"/>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638150" y="1954450"/>
              <a:ext cx="16800" cy="10075"/>
            </a:xfrm>
            <a:custGeom>
              <a:avLst/>
              <a:gdLst/>
              <a:ahLst/>
              <a:cxnLst/>
              <a:rect l="l" t="t" r="r" b="b"/>
              <a:pathLst>
                <a:path w="672" h="403" extrusionOk="0">
                  <a:moveTo>
                    <a:pt x="200" y="0"/>
                  </a:moveTo>
                  <a:cubicBezTo>
                    <a:pt x="89" y="0"/>
                    <a:pt x="0" y="91"/>
                    <a:pt x="0" y="201"/>
                  </a:cubicBezTo>
                  <a:cubicBezTo>
                    <a:pt x="0" y="313"/>
                    <a:pt x="89" y="402"/>
                    <a:pt x="200" y="402"/>
                  </a:cubicBezTo>
                  <a:lnTo>
                    <a:pt x="471" y="402"/>
                  </a:lnTo>
                  <a:cubicBezTo>
                    <a:pt x="581" y="402"/>
                    <a:pt x="672" y="313"/>
                    <a:pt x="672" y="201"/>
                  </a:cubicBezTo>
                  <a:cubicBezTo>
                    <a:pt x="672" y="91"/>
                    <a:pt x="581"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8"/>
            <p:cNvSpPr/>
            <p:nvPr/>
          </p:nvSpPr>
          <p:spPr>
            <a:xfrm>
              <a:off x="665250" y="1954450"/>
              <a:ext cx="16800" cy="10075"/>
            </a:xfrm>
            <a:custGeom>
              <a:avLst/>
              <a:gdLst/>
              <a:ahLst/>
              <a:cxnLst/>
              <a:rect l="l" t="t" r="r" b="b"/>
              <a:pathLst>
                <a:path w="672" h="403" extrusionOk="0">
                  <a:moveTo>
                    <a:pt x="201" y="0"/>
                  </a:moveTo>
                  <a:cubicBezTo>
                    <a:pt x="89" y="0"/>
                    <a:pt x="1" y="91"/>
                    <a:pt x="1" y="201"/>
                  </a:cubicBezTo>
                  <a:cubicBezTo>
                    <a:pt x="1" y="313"/>
                    <a:pt x="89" y="402"/>
                    <a:pt x="201" y="402"/>
                  </a:cubicBezTo>
                  <a:lnTo>
                    <a:pt x="471" y="402"/>
                  </a:lnTo>
                  <a:cubicBezTo>
                    <a:pt x="583" y="402"/>
                    <a:pt x="672" y="313"/>
                    <a:pt x="672" y="201"/>
                  </a:cubicBezTo>
                  <a:cubicBezTo>
                    <a:pt x="672" y="91"/>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8"/>
            <p:cNvSpPr/>
            <p:nvPr/>
          </p:nvSpPr>
          <p:spPr>
            <a:xfrm>
              <a:off x="692325" y="1954450"/>
              <a:ext cx="16800" cy="10075"/>
            </a:xfrm>
            <a:custGeom>
              <a:avLst/>
              <a:gdLst/>
              <a:ahLst/>
              <a:cxnLst/>
              <a:rect l="l" t="t" r="r" b="b"/>
              <a:pathLst>
                <a:path w="672" h="403" extrusionOk="0">
                  <a:moveTo>
                    <a:pt x="201" y="0"/>
                  </a:moveTo>
                  <a:cubicBezTo>
                    <a:pt x="89" y="0"/>
                    <a:pt x="0" y="91"/>
                    <a:pt x="0" y="201"/>
                  </a:cubicBezTo>
                  <a:cubicBezTo>
                    <a:pt x="2" y="313"/>
                    <a:pt x="92" y="402"/>
                    <a:pt x="201" y="402"/>
                  </a:cubicBezTo>
                  <a:lnTo>
                    <a:pt x="470" y="402"/>
                  </a:lnTo>
                  <a:cubicBezTo>
                    <a:pt x="583" y="402"/>
                    <a:pt x="671" y="313"/>
                    <a:pt x="671" y="201"/>
                  </a:cubicBezTo>
                  <a:cubicBezTo>
                    <a:pt x="671" y="91"/>
                    <a:pt x="581"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8"/>
            <p:cNvSpPr/>
            <p:nvPr/>
          </p:nvSpPr>
          <p:spPr>
            <a:xfrm>
              <a:off x="719425" y="1954450"/>
              <a:ext cx="16800" cy="10075"/>
            </a:xfrm>
            <a:custGeom>
              <a:avLst/>
              <a:gdLst/>
              <a:ahLst/>
              <a:cxnLst/>
              <a:rect l="l" t="t" r="r" b="b"/>
              <a:pathLst>
                <a:path w="672" h="403" extrusionOk="0">
                  <a:moveTo>
                    <a:pt x="201" y="0"/>
                  </a:moveTo>
                  <a:cubicBezTo>
                    <a:pt x="91" y="0"/>
                    <a:pt x="0" y="91"/>
                    <a:pt x="0" y="201"/>
                  </a:cubicBezTo>
                  <a:cubicBezTo>
                    <a:pt x="2" y="313"/>
                    <a:pt x="92" y="402"/>
                    <a:pt x="201" y="402"/>
                  </a:cubicBezTo>
                  <a:lnTo>
                    <a:pt x="472" y="402"/>
                  </a:lnTo>
                  <a:cubicBezTo>
                    <a:pt x="583" y="402"/>
                    <a:pt x="672" y="313"/>
                    <a:pt x="672" y="201"/>
                  </a:cubicBezTo>
                  <a:cubicBezTo>
                    <a:pt x="672" y="91"/>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8"/>
            <p:cNvSpPr/>
            <p:nvPr/>
          </p:nvSpPr>
          <p:spPr>
            <a:xfrm>
              <a:off x="745900" y="1954450"/>
              <a:ext cx="16800" cy="10075"/>
            </a:xfrm>
            <a:custGeom>
              <a:avLst/>
              <a:gdLst/>
              <a:ahLst/>
              <a:cxnLst/>
              <a:rect l="l" t="t" r="r" b="b"/>
              <a:pathLst>
                <a:path w="672" h="403" extrusionOk="0">
                  <a:moveTo>
                    <a:pt x="201" y="0"/>
                  </a:moveTo>
                  <a:cubicBezTo>
                    <a:pt x="91" y="0"/>
                    <a:pt x="0" y="91"/>
                    <a:pt x="0" y="201"/>
                  </a:cubicBezTo>
                  <a:cubicBezTo>
                    <a:pt x="0" y="313"/>
                    <a:pt x="91" y="402"/>
                    <a:pt x="201" y="402"/>
                  </a:cubicBezTo>
                  <a:lnTo>
                    <a:pt x="472" y="402"/>
                  </a:lnTo>
                  <a:cubicBezTo>
                    <a:pt x="583" y="402"/>
                    <a:pt x="672" y="313"/>
                    <a:pt x="672" y="201"/>
                  </a:cubicBezTo>
                  <a:cubicBezTo>
                    <a:pt x="672" y="91"/>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8"/>
          <p:cNvGrpSpPr/>
          <p:nvPr/>
        </p:nvGrpSpPr>
        <p:grpSpPr>
          <a:xfrm>
            <a:off x="1385574" y="1384493"/>
            <a:ext cx="386405" cy="386944"/>
            <a:chOff x="1088875" y="1644400"/>
            <a:chExt cx="340175" cy="340650"/>
          </a:xfrm>
        </p:grpSpPr>
        <p:sp>
          <p:nvSpPr>
            <p:cNvPr id="1144" name="Google Shape;1144;p48"/>
            <p:cNvSpPr/>
            <p:nvPr/>
          </p:nvSpPr>
          <p:spPr>
            <a:xfrm>
              <a:off x="1088875" y="1644400"/>
              <a:ext cx="172225" cy="145325"/>
            </a:xfrm>
            <a:custGeom>
              <a:avLst/>
              <a:gdLst/>
              <a:ahLst/>
              <a:cxnLst/>
              <a:rect l="l" t="t" r="r" b="b"/>
              <a:pathLst>
                <a:path w="6889" h="5813" extrusionOk="0">
                  <a:moveTo>
                    <a:pt x="6359" y="398"/>
                  </a:moveTo>
                  <a:cubicBezTo>
                    <a:pt x="6431" y="398"/>
                    <a:pt x="6491" y="457"/>
                    <a:pt x="6491" y="530"/>
                  </a:cubicBezTo>
                  <a:lnTo>
                    <a:pt x="6490" y="3558"/>
                  </a:lnTo>
                  <a:lnTo>
                    <a:pt x="400" y="3558"/>
                  </a:lnTo>
                  <a:lnTo>
                    <a:pt x="400" y="530"/>
                  </a:lnTo>
                  <a:cubicBezTo>
                    <a:pt x="400" y="459"/>
                    <a:pt x="457" y="398"/>
                    <a:pt x="532" y="398"/>
                  </a:cubicBezTo>
                  <a:close/>
                  <a:moveTo>
                    <a:pt x="3884" y="4800"/>
                  </a:moveTo>
                  <a:cubicBezTo>
                    <a:pt x="3892" y="4968"/>
                    <a:pt x="3906" y="5212"/>
                    <a:pt x="3937" y="5416"/>
                  </a:cubicBezTo>
                  <a:lnTo>
                    <a:pt x="2953" y="5416"/>
                  </a:lnTo>
                  <a:cubicBezTo>
                    <a:pt x="2984" y="5211"/>
                    <a:pt x="2999" y="4968"/>
                    <a:pt x="3004" y="4800"/>
                  </a:cubicBezTo>
                  <a:close/>
                  <a:moveTo>
                    <a:pt x="530" y="1"/>
                  </a:moveTo>
                  <a:cubicBezTo>
                    <a:pt x="238" y="1"/>
                    <a:pt x="1" y="237"/>
                    <a:pt x="1" y="530"/>
                  </a:cubicBezTo>
                  <a:lnTo>
                    <a:pt x="1" y="4269"/>
                  </a:lnTo>
                  <a:cubicBezTo>
                    <a:pt x="1" y="4560"/>
                    <a:pt x="238" y="4798"/>
                    <a:pt x="530" y="4798"/>
                  </a:cubicBezTo>
                  <a:lnTo>
                    <a:pt x="1149" y="4798"/>
                  </a:lnTo>
                  <a:cubicBezTo>
                    <a:pt x="1259" y="4798"/>
                    <a:pt x="1348" y="4708"/>
                    <a:pt x="1348" y="4599"/>
                  </a:cubicBezTo>
                  <a:cubicBezTo>
                    <a:pt x="1348" y="4488"/>
                    <a:pt x="1258" y="4401"/>
                    <a:pt x="1149" y="4401"/>
                  </a:cubicBezTo>
                  <a:lnTo>
                    <a:pt x="530" y="4401"/>
                  </a:lnTo>
                  <a:cubicBezTo>
                    <a:pt x="457" y="4401"/>
                    <a:pt x="398" y="4343"/>
                    <a:pt x="398" y="4269"/>
                  </a:cubicBezTo>
                  <a:lnTo>
                    <a:pt x="398" y="3957"/>
                  </a:lnTo>
                  <a:lnTo>
                    <a:pt x="6488" y="3957"/>
                  </a:lnTo>
                  <a:lnTo>
                    <a:pt x="6488" y="4269"/>
                  </a:lnTo>
                  <a:cubicBezTo>
                    <a:pt x="6488" y="4340"/>
                    <a:pt x="6429" y="4401"/>
                    <a:pt x="6354" y="4401"/>
                  </a:cubicBezTo>
                  <a:lnTo>
                    <a:pt x="2060" y="4401"/>
                  </a:lnTo>
                  <a:cubicBezTo>
                    <a:pt x="1949" y="4401"/>
                    <a:pt x="1862" y="4491"/>
                    <a:pt x="1862" y="4599"/>
                  </a:cubicBezTo>
                  <a:cubicBezTo>
                    <a:pt x="1862" y="4708"/>
                    <a:pt x="1951" y="4798"/>
                    <a:pt x="2060" y="4798"/>
                  </a:cubicBezTo>
                  <a:lnTo>
                    <a:pt x="2604" y="4798"/>
                  </a:lnTo>
                  <a:cubicBezTo>
                    <a:pt x="2594" y="5004"/>
                    <a:pt x="2576" y="5250"/>
                    <a:pt x="2548" y="5415"/>
                  </a:cubicBezTo>
                  <a:lnTo>
                    <a:pt x="2146" y="5415"/>
                  </a:lnTo>
                  <a:cubicBezTo>
                    <a:pt x="2035" y="5415"/>
                    <a:pt x="1948" y="5505"/>
                    <a:pt x="1948" y="5614"/>
                  </a:cubicBezTo>
                  <a:cubicBezTo>
                    <a:pt x="1948" y="5725"/>
                    <a:pt x="2037" y="5812"/>
                    <a:pt x="2146" y="5812"/>
                  </a:cubicBezTo>
                  <a:lnTo>
                    <a:pt x="4744" y="5812"/>
                  </a:lnTo>
                  <a:cubicBezTo>
                    <a:pt x="4854" y="5812"/>
                    <a:pt x="4942" y="5723"/>
                    <a:pt x="4942" y="5614"/>
                  </a:cubicBezTo>
                  <a:cubicBezTo>
                    <a:pt x="4942" y="5505"/>
                    <a:pt x="4853" y="5415"/>
                    <a:pt x="4744" y="5415"/>
                  </a:cubicBezTo>
                  <a:lnTo>
                    <a:pt x="4340" y="5415"/>
                  </a:lnTo>
                  <a:cubicBezTo>
                    <a:pt x="4311" y="5248"/>
                    <a:pt x="4292" y="5004"/>
                    <a:pt x="4284" y="4798"/>
                  </a:cubicBezTo>
                  <a:lnTo>
                    <a:pt x="6359" y="4798"/>
                  </a:lnTo>
                  <a:cubicBezTo>
                    <a:pt x="6649" y="4798"/>
                    <a:pt x="6889" y="4560"/>
                    <a:pt x="6889" y="4269"/>
                  </a:cubicBezTo>
                  <a:lnTo>
                    <a:pt x="6889" y="530"/>
                  </a:lnTo>
                  <a:cubicBezTo>
                    <a:pt x="6889" y="237"/>
                    <a:pt x="6652" y="1"/>
                    <a:pt x="6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8"/>
            <p:cNvSpPr/>
            <p:nvPr/>
          </p:nvSpPr>
          <p:spPr>
            <a:xfrm>
              <a:off x="1256800" y="1839700"/>
              <a:ext cx="172250" cy="145350"/>
            </a:xfrm>
            <a:custGeom>
              <a:avLst/>
              <a:gdLst/>
              <a:ahLst/>
              <a:cxnLst/>
              <a:rect l="l" t="t" r="r" b="b"/>
              <a:pathLst>
                <a:path w="6890" h="5814" extrusionOk="0">
                  <a:moveTo>
                    <a:pt x="6483" y="3958"/>
                  </a:moveTo>
                  <a:lnTo>
                    <a:pt x="6486" y="4270"/>
                  </a:lnTo>
                  <a:cubicBezTo>
                    <a:pt x="6486" y="4341"/>
                    <a:pt x="6427" y="4402"/>
                    <a:pt x="6354" y="4402"/>
                  </a:cubicBezTo>
                  <a:lnTo>
                    <a:pt x="525" y="4402"/>
                  </a:lnTo>
                  <a:cubicBezTo>
                    <a:pt x="454" y="4402"/>
                    <a:pt x="393" y="4344"/>
                    <a:pt x="393" y="4270"/>
                  </a:cubicBezTo>
                  <a:lnTo>
                    <a:pt x="393" y="3958"/>
                  </a:lnTo>
                  <a:close/>
                  <a:moveTo>
                    <a:pt x="3880" y="4802"/>
                  </a:moveTo>
                  <a:cubicBezTo>
                    <a:pt x="3888" y="4969"/>
                    <a:pt x="3902" y="5215"/>
                    <a:pt x="3933" y="5419"/>
                  </a:cubicBezTo>
                  <a:lnTo>
                    <a:pt x="2947" y="5419"/>
                  </a:lnTo>
                  <a:cubicBezTo>
                    <a:pt x="2979" y="5212"/>
                    <a:pt x="2996" y="4969"/>
                    <a:pt x="3000" y="4802"/>
                  </a:cubicBezTo>
                  <a:close/>
                  <a:moveTo>
                    <a:pt x="2679" y="0"/>
                  </a:moveTo>
                  <a:cubicBezTo>
                    <a:pt x="2569" y="0"/>
                    <a:pt x="2480" y="89"/>
                    <a:pt x="2480" y="198"/>
                  </a:cubicBezTo>
                  <a:cubicBezTo>
                    <a:pt x="2480" y="307"/>
                    <a:pt x="2570" y="397"/>
                    <a:pt x="2679" y="397"/>
                  </a:cubicBezTo>
                  <a:lnTo>
                    <a:pt x="6355" y="397"/>
                  </a:lnTo>
                  <a:cubicBezTo>
                    <a:pt x="6427" y="397"/>
                    <a:pt x="6488" y="455"/>
                    <a:pt x="6488" y="530"/>
                  </a:cubicBezTo>
                  <a:lnTo>
                    <a:pt x="6488" y="3559"/>
                  </a:lnTo>
                  <a:lnTo>
                    <a:pt x="398" y="3559"/>
                  </a:lnTo>
                  <a:lnTo>
                    <a:pt x="398" y="531"/>
                  </a:lnTo>
                  <a:cubicBezTo>
                    <a:pt x="398" y="460"/>
                    <a:pt x="455" y="399"/>
                    <a:pt x="530" y="399"/>
                  </a:cubicBezTo>
                  <a:lnTo>
                    <a:pt x="1743" y="399"/>
                  </a:lnTo>
                  <a:cubicBezTo>
                    <a:pt x="1854" y="399"/>
                    <a:pt x="1941" y="310"/>
                    <a:pt x="1941" y="201"/>
                  </a:cubicBezTo>
                  <a:cubicBezTo>
                    <a:pt x="1941" y="90"/>
                    <a:pt x="1852" y="2"/>
                    <a:pt x="1743" y="2"/>
                  </a:cubicBezTo>
                  <a:lnTo>
                    <a:pt x="530" y="2"/>
                  </a:lnTo>
                  <a:cubicBezTo>
                    <a:pt x="239" y="2"/>
                    <a:pt x="0" y="240"/>
                    <a:pt x="0" y="531"/>
                  </a:cubicBezTo>
                  <a:lnTo>
                    <a:pt x="0" y="4270"/>
                  </a:lnTo>
                  <a:cubicBezTo>
                    <a:pt x="0" y="4562"/>
                    <a:pt x="239" y="4799"/>
                    <a:pt x="530" y="4799"/>
                  </a:cubicBezTo>
                  <a:lnTo>
                    <a:pt x="2606" y="4799"/>
                  </a:lnTo>
                  <a:cubicBezTo>
                    <a:pt x="2595" y="5006"/>
                    <a:pt x="2578" y="5251"/>
                    <a:pt x="2549" y="5416"/>
                  </a:cubicBezTo>
                  <a:lnTo>
                    <a:pt x="2147" y="5416"/>
                  </a:lnTo>
                  <a:cubicBezTo>
                    <a:pt x="2035" y="5416"/>
                    <a:pt x="1947" y="5506"/>
                    <a:pt x="1947" y="5615"/>
                  </a:cubicBezTo>
                  <a:cubicBezTo>
                    <a:pt x="1947" y="5724"/>
                    <a:pt x="2038" y="5813"/>
                    <a:pt x="2147" y="5813"/>
                  </a:cubicBezTo>
                  <a:lnTo>
                    <a:pt x="4743" y="5813"/>
                  </a:lnTo>
                  <a:cubicBezTo>
                    <a:pt x="4854" y="5813"/>
                    <a:pt x="4943" y="5724"/>
                    <a:pt x="4943" y="5615"/>
                  </a:cubicBezTo>
                  <a:cubicBezTo>
                    <a:pt x="4943" y="5506"/>
                    <a:pt x="4852" y="5416"/>
                    <a:pt x="4743" y="5416"/>
                  </a:cubicBezTo>
                  <a:lnTo>
                    <a:pt x="4340" y="5416"/>
                  </a:lnTo>
                  <a:cubicBezTo>
                    <a:pt x="4312" y="5249"/>
                    <a:pt x="4292" y="5006"/>
                    <a:pt x="4284" y="4799"/>
                  </a:cubicBezTo>
                  <a:lnTo>
                    <a:pt x="6360" y="4799"/>
                  </a:lnTo>
                  <a:cubicBezTo>
                    <a:pt x="6651" y="4799"/>
                    <a:pt x="6890" y="4562"/>
                    <a:pt x="6890" y="4270"/>
                  </a:cubicBezTo>
                  <a:lnTo>
                    <a:pt x="6890" y="531"/>
                  </a:lnTo>
                  <a:cubicBezTo>
                    <a:pt x="6885" y="240"/>
                    <a:pt x="6647" y="0"/>
                    <a:pt x="6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8"/>
            <p:cNvSpPr/>
            <p:nvPr/>
          </p:nvSpPr>
          <p:spPr>
            <a:xfrm>
              <a:off x="1146200" y="1803125"/>
              <a:ext cx="98325" cy="134925"/>
            </a:xfrm>
            <a:custGeom>
              <a:avLst/>
              <a:gdLst/>
              <a:ahLst/>
              <a:cxnLst/>
              <a:rect l="l" t="t" r="r" b="b"/>
              <a:pathLst>
                <a:path w="3933" h="5397" extrusionOk="0">
                  <a:moveTo>
                    <a:pt x="200" y="0"/>
                  </a:moveTo>
                  <a:cubicBezTo>
                    <a:pt x="89" y="0"/>
                    <a:pt x="1" y="91"/>
                    <a:pt x="1" y="200"/>
                  </a:cubicBezTo>
                  <a:cubicBezTo>
                    <a:pt x="1" y="1267"/>
                    <a:pt x="326" y="2290"/>
                    <a:pt x="940" y="3159"/>
                  </a:cubicBezTo>
                  <a:cubicBezTo>
                    <a:pt x="1502" y="3955"/>
                    <a:pt x="2267" y="4569"/>
                    <a:pt x="3160" y="4940"/>
                  </a:cubicBezTo>
                  <a:lnTo>
                    <a:pt x="2775" y="5000"/>
                  </a:lnTo>
                  <a:cubicBezTo>
                    <a:pt x="2666" y="5018"/>
                    <a:pt x="2593" y="5119"/>
                    <a:pt x="2610" y="5228"/>
                  </a:cubicBezTo>
                  <a:cubicBezTo>
                    <a:pt x="2625" y="5326"/>
                    <a:pt x="2709" y="5396"/>
                    <a:pt x="2806" y="5396"/>
                  </a:cubicBezTo>
                  <a:cubicBezTo>
                    <a:pt x="2815" y="5396"/>
                    <a:pt x="2828" y="5396"/>
                    <a:pt x="2837" y="5395"/>
                  </a:cubicBezTo>
                  <a:lnTo>
                    <a:pt x="3755" y="5250"/>
                  </a:lnTo>
                  <a:cubicBezTo>
                    <a:pt x="3812" y="5240"/>
                    <a:pt x="3865" y="5204"/>
                    <a:pt x="3896" y="5153"/>
                  </a:cubicBezTo>
                  <a:cubicBezTo>
                    <a:pt x="3926" y="5100"/>
                    <a:pt x="3932" y="5038"/>
                    <a:pt x="3910" y="4982"/>
                  </a:cubicBezTo>
                  <a:lnTo>
                    <a:pt x="3568" y="4088"/>
                  </a:lnTo>
                  <a:cubicBezTo>
                    <a:pt x="3538" y="4008"/>
                    <a:pt x="3462" y="3959"/>
                    <a:pt x="3381" y="3959"/>
                  </a:cubicBezTo>
                  <a:cubicBezTo>
                    <a:pt x="3358" y="3959"/>
                    <a:pt x="3334" y="3964"/>
                    <a:pt x="3311" y="3972"/>
                  </a:cubicBezTo>
                  <a:cubicBezTo>
                    <a:pt x="3208" y="4011"/>
                    <a:pt x="3156" y="4127"/>
                    <a:pt x="3195" y="4229"/>
                  </a:cubicBezTo>
                  <a:lnTo>
                    <a:pt x="3328" y="4580"/>
                  </a:lnTo>
                  <a:cubicBezTo>
                    <a:pt x="2498" y="4237"/>
                    <a:pt x="1784" y="3669"/>
                    <a:pt x="1262" y="2929"/>
                  </a:cubicBezTo>
                  <a:cubicBezTo>
                    <a:pt x="695" y="2127"/>
                    <a:pt x="398" y="1184"/>
                    <a:pt x="398" y="200"/>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8"/>
            <p:cNvSpPr/>
            <p:nvPr/>
          </p:nvSpPr>
          <p:spPr>
            <a:xfrm>
              <a:off x="1273300" y="1691100"/>
              <a:ext cx="98275" cy="134950"/>
            </a:xfrm>
            <a:custGeom>
              <a:avLst/>
              <a:gdLst/>
              <a:ahLst/>
              <a:cxnLst/>
              <a:rect l="l" t="t" r="r" b="b"/>
              <a:pathLst>
                <a:path w="3931" h="5398" extrusionOk="0">
                  <a:moveTo>
                    <a:pt x="1126" y="1"/>
                  </a:moveTo>
                  <a:cubicBezTo>
                    <a:pt x="1115" y="1"/>
                    <a:pt x="1105" y="2"/>
                    <a:pt x="1094" y="3"/>
                  </a:cubicBezTo>
                  <a:lnTo>
                    <a:pt x="177" y="148"/>
                  </a:lnTo>
                  <a:cubicBezTo>
                    <a:pt x="119" y="158"/>
                    <a:pt x="66" y="192"/>
                    <a:pt x="35" y="245"/>
                  </a:cubicBezTo>
                  <a:cubicBezTo>
                    <a:pt x="5" y="298"/>
                    <a:pt x="1" y="360"/>
                    <a:pt x="21" y="416"/>
                  </a:cubicBezTo>
                  <a:lnTo>
                    <a:pt x="365" y="1310"/>
                  </a:lnTo>
                  <a:cubicBezTo>
                    <a:pt x="396" y="1390"/>
                    <a:pt x="470" y="1438"/>
                    <a:pt x="552" y="1438"/>
                  </a:cubicBezTo>
                  <a:cubicBezTo>
                    <a:pt x="574" y="1438"/>
                    <a:pt x="599" y="1435"/>
                    <a:pt x="622" y="1425"/>
                  </a:cubicBezTo>
                  <a:cubicBezTo>
                    <a:pt x="725" y="1386"/>
                    <a:pt x="775" y="1271"/>
                    <a:pt x="736" y="1168"/>
                  </a:cubicBezTo>
                  <a:lnTo>
                    <a:pt x="604" y="818"/>
                  </a:lnTo>
                  <a:lnTo>
                    <a:pt x="604" y="818"/>
                  </a:lnTo>
                  <a:cubicBezTo>
                    <a:pt x="1435" y="1161"/>
                    <a:pt x="2149" y="1729"/>
                    <a:pt x="2669" y="2469"/>
                  </a:cubicBezTo>
                  <a:cubicBezTo>
                    <a:pt x="3236" y="3271"/>
                    <a:pt x="3533" y="4214"/>
                    <a:pt x="3533" y="5198"/>
                  </a:cubicBezTo>
                  <a:cubicBezTo>
                    <a:pt x="3533" y="5309"/>
                    <a:pt x="3624" y="5397"/>
                    <a:pt x="3733" y="5397"/>
                  </a:cubicBezTo>
                  <a:cubicBezTo>
                    <a:pt x="3842" y="5397"/>
                    <a:pt x="3931" y="5307"/>
                    <a:pt x="3931" y="5198"/>
                  </a:cubicBezTo>
                  <a:cubicBezTo>
                    <a:pt x="3931" y="4131"/>
                    <a:pt x="3607" y="3108"/>
                    <a:pt x="2993" y="2239"/>
                  </a:cubicBezTo>
                  <a:cubicBezTo>
                    <a:pt x="2431" y="1443"/>
                    <a:pt x="1664" y="829"/>
                    <a:pt x="773" y="457"/>
                  </a:cubicBezTo>
                  <a:lnTo>
                    <a:pt x="1157" y="397"/>
                  </a:lnTo>
                  <a:cubicBezTo>
                    <a:pt x="1266" y="379"/>
                    <a:pt x="1340" y="277"/>
                    <a:pt x="1322" y="168"/>
                  </a:cubicBezTo>
                  <a:cubicBezTo>
                    <a:pt x="1306" y="70"/>
                    <a:pt x="122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48"/>
          <p:cNvGrpSpPr/>
          <p:nvPr/>
        </p:nvGrpSpPr>
        <p:grpSpPr>
          <a:xfrm>
            <a:off x="2157702" y="1384465"/>
            <a:ext cx="172486" cy="387086"/>
            <a:chOff x="1768625" y="1644375"/>
            <a:chExt cx="151850" cy="340775"/>
          </a:xfrm>
        </p:grpSpPr>
        <p:sp>
          <p:nvSpPr>
            <p:cNvPr id="1149" name="Google Shape;1149;p48"/>
            <p:cNvSpPr/>
            <p:nvPr/>
          </p:nvSpPr>
          <p:spPr>
            <a:xfrm>
              <a:off x="1768675" y="1644375"/>
              <a:ext cx="151800" cy="248325"/>
            </a:xfrm>
            <a:custGeom>
              <a:avLst/>
              <a:gdLst/>
              <a:ahLst/>
              <a:cxnLst/>
              <a:rect l="l" t="t" r="r" b="b"/>
              <a:pathLst>
                <a:path w="6072" h="9933" extrusionOk="0">
                  <a:moveTo>
                    <a:pt x="368" y="0"/>
                  </a:moveTo>
                  <a:cubicBezTo>
                    <a:pt x="165" y="0"/>
                    <a:pt x="0" y="165"/>
                    <a:pt x="0" y="368"/>
                  </a:cubicBezTo>
                  <a:lnTo>
                    <a:pt x="0" y="2634"/>
                  </a:lnTo>
                  <a:cubicBezTo>
                    <a:pt x="0" y="2745"/>
                    <a:pt x="91" y="2835"/>
                    <a:pt x="201" y="2835"/>
                  </a:cubicBezTo>
                  <a:cubicBezTo>
                    <a:pt x="312" y="2835"/>
                    <a:pt x="402" y="2745"/>
                    <a:pt x="402" y="2634"/>
                  </a:cubicBezTo>
                  <a:lnTo>
                    <a:pt x="402" y="399"/>
                  </a:lnTo>
                  <a:lnTo>
                    <a:pt x="2058" y="399"/>
                  </a:lnTo>
                  <a:cubicBezTo>
                    <a:pt x="2151" y="863"/>
                    <a:pt x="2559" y="1198"/>
                    <a:pt x="3036" y="1198"/>
                  </a:cubicBezTo>
                  <a:cubicBezTo>
                    <a:pt x="3511" y="1198"/>
                    <a:pt x="3918" y="863"/>
                    <a:pt x="4013" y="399"/>
                  </a:cubicBezTo>
                  <a:lnTo>
                    <a:pt x="5670" y="399"/>
                  </a:lnTo>
                  <a:lnTo>
                    <a:pt x="5670" y="9734"/>
                  </a:lnTo>
                  <a:cubicBezTo>
                    <a:pt x="5670" y="9844"/>
                    <a:pt x="5760" y="9933"/>
                    <a:pt x="5871" y="9933"/>
                  </a:cubicBezTo>
                  <a:cubicBezTo>
                    <a:pt x="5982" y="9933"/>
                    <a:pt x="6072" y="9844"/>
                    <a:pt x="6072" y="9734"/>
                  </a:cubicBezTo>
                  <a:lnTo>
                    <a:pt x="6072" y="368"/>
                  </a:lnTo>
                  <a:cubicBezTo>
                    <a:pt x="6066" y="165"/>
                    <a:pt x="5901" y="0"/>
                    <a:pt x="5698" y="0"/>
                  </a:cubicBezTo>
                  <a:lnTo>
                    <a:pt x="3985" y="0"/>
                  </a:lnTo>
                  <a:cubicBezTo>
                    <a:pt x="3806" y="0"/>
                    <a:pt x="3653" y="128"/>
                    <a:pt x="3622" y="305"/>
                  </a:cubicBezTo>
                  <a:cubicBezTo>
                    <a:pt x="3572" y="590"/>
                    <a:pt x="3324" y="796"/>
                    <a:pt x="3034" y="796"/>
                  </a:cubicBezTo>
                  <a:cubicBezTo>
                    <a:pt x="2743" y="796"/>
                    <a:pt x="2497" y="590"/>
                    <a:pt x="2446" y="305"/>
                  </a:cubicBezTo>
                  <a:cubicBezTo>
                    <a:pt x="2415" y="128"/>
                    <a:pt x="2260" y="0"/>
                    <a:pt x="2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8"/>
            <p:cNvSpPr/>
            <p:nvPr/>
          </p:nvSpPr>
          <p:spPr>
            <a:xfrm>
              <a:off x="1791100" y="1695325"/>
              <a:ext cx="9950" cy="9975"/>
            </a:xfrm>
            <a:custGeom>
              <a:avLst/>
              <a:gdLst/>
              <a:ahLst/>
              <a:cxnLst/>
              <a:rect l="l" t="t" r="r" b="b"/>
              <a:pathLst>
                <a:path w="398" h="399" extrusionOk="0">
                  <a:moveTo>
                    <a:pt x="200" y="1"/>
                  </a:moveTo>
                  <a:cubicBezTo>
                    <a:pt x="91" y="1"/>
                    <a:pt x="0" y="90"/>
                    <a:pt x="0" y="199"/>
                  </a:cubicBezTo>
                  <a:cubicBezTo>
                    <a:pt x="0" y="308"/>
                    <a:pt x="89" y="398"/>
                    <a:pt x="200" y="398"/>
                  </a:cubicBezTo>
                  <a:cubicBezTo>
                    <a:pt x="310" y="398"/>
                    <a:pt x="398" y="308"/>
                    <a:pt x="398" y="199"/>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8"/>
            <p:cNvSpPr/>
            <p:nvPr/>
          </p:nvSpPr>
          <p:spPr>
            <a:xfrm>
              <a:off x="1815325" y="1695325"/>
              <a:ext cx="9950" cy="9975"/>
            </a:xfrm>
            <a:custGeom>
              <a:avLst/>
              <a:gdLst/>
              <a:ahLst/>
              <a:cxnLst/>
              <a:rect l="l" t="t" r="r" b="b"/>
              <a:pathLst>
                <a:path w="398" h="399" extrusionOk="0">
                  <a:moveTo>
                    <a:pt x="198" y="1"/>
                  </a:moveTo>
                  <a:cubicBezTo>
                    <a:pt x="87" y="1"/>
                    <a:pt x="0" y="90"/>
                    <a:pt x="0" y="199"/>
                  </a:cubicBezTo>
                  <a:cubicBezTo>
                    <a:pt x="0" y="308"/>
                    <a:pt x="89" y="398"/>
                    <a:pt x="198" y="398"/>
                  </a:cubicBezTo>
                  <a:cubicBezTo>
                    <a:pt x="309" y="398"/>
                    <a:pt x="397" y="308"/>
                    <a:pt x="397" y="199"/>
                  </a:cubicBezTo>
                  <a:cubicBezTo>
                    <a:pt x="397" y="88"/>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8"/>
            <p:cNvSpPr/>
            <p:nvPr/>
          </p:nvSpPr>
          <p:spPr>
            <a:xfrm>
              <a:off x="1839500" y="1695325"/>
              <a:ext cx="9950" cy="9975"/>
            </a:xfrm>
            <a:custGeom>
              <a:avLst/>
              <a:gdLst/>
              <a:ahLst/>
              <a:cxnLst/>
              <a:rect l="l" t="t" r="r" b="b"/>
              <a:pathLst>
                <a:path w="398" h="399" extrusionOk="0">
                  <a:moveTo>
                    <a:pt x="198" y="1"/>
                  </a:moveTo>
                  <a:cubicBezTo>
                    <a:pt x="89" y="1"/>
                    <a:pt x="1" y="90"/>
                    <a:pt x="1" y="199"/>
                  </a:cubicBezTo>
                  <a:cubicBezTo>
                    <a:pt x="1" y="308"/>
                    <a:pt x="89" y="398"/>
                    <a:pt x="198" y="398"/>
                  </a:cubicBezTo>
                  <a:cubicBezTo>
                    <a:pt x="311" y="398"/>
                    <a:pt x="398" y="308"/>
                    <a:pt x="398" y="199"/>
                  </a:cubicBezTo>
                  <a:cubicBezTo>
                    <a:pt x="398" y="88"/>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8"/>
            <p:cNvSpPr/>
            <p:nvPr/>
          </p:nvSpPr>
          <p:spPr>
            <a:xfrm>
              <a:off x="1863675" y="1695325"/>
              <a:ext cx="9975" cy="9975"/>
            </a:xfrm>
            <a:custGeom>
              <a:avLst/>
              <a:gdLst/>
              <a:ahLst/>
              <a:cxnLst/>
              <a:rect l="l" t="t" r="r" b="b"/>
              <a:pathLst>
                <a:path w="399" h="399" extrusionOk="0">
                  <a:moveTo>
                    <a:pt x="200" y="1"/>
                  </a:moveTo>
                  <a:cubicBezTo>
                    <a:pt x="91" y="1"/>
                    <a:pt x="1" y="90"/>
                    <a:pt x="1" y="199"/>
                  </a:cubicBezTo>
                  <a:cubicBezTo>
                    <a:pt x="1" y="308"/>
                    <a:pt x="91" y="398"/>
                    <a:pt x="200" y="398"/>
                  </a:cubicBezTo>
                  <a:cubicBezTo>
                    <a:pt x="311" y="398"/>
                    <a:pt x="398" y="308"/>
                    <a:pt x="398" y="199"/>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8"/>
            <p:cNvSpPr/>
            <p:nvPr/>
          </p:nvSpPr>
          <p:spPr>
            <a:xfrm>
              <a:off x="1887875" y="1695325"/>
              <a:ext cx="10025" cy="9975"/>
            </a:xfrm>
            <a:custGeom>
              <a:avLst/>
              <a:gdLst/>
              <a:ahLst/>
              <a:cxnLst/>
              <a:rect l="l" t="t" r="r" b="b"/>
              <a:pathLst>
                <a:path w="401" h="399" extrusionOk="0">
                  <a:moveTo>
                    <a:pt x="201" y="1"/>
                  </a:moveTo>
                  <a:cubicBezTo>
                    <a:pt x="90" y="1"/>
                    <a:pt x="3" y="90"/>
                    <a:pt x="3" y="199"/>
                  </a:cubicBezTo>
                  <a:cubicBezTo>
                    <a:pt x="0" y="308"/>
                    <a:pt x="90" y="398"/>
                    <a:pt x="201" y="398"/>
                  </a:cubicBezTo>
                  <a:cubicBezTo>
                    <a:pt x="312" y="398"/>
                    <a:pt x="400" y="308"/>
                    <a:pt x="400" y="199"/>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1791100" y="1722825"/>
              <a:ext cx="9950" cy="9950"/>
            </a:xfrm>
            <a:custGeom>
              <a:avLst/>
              <a:gdLst/>
              <a:ahLst/>
              <a:cxnLst/>
              <a:rect l="l" t="t" r="r" b="b"/>
              <a:pathLst>
                <a:path w="398" h="398" extrusionOk="0">
                  <a:moveTo>
                    <a:pt x="200" y="1"/>
                  </a:moveTo>
                  <a:cubicBezTo>
                    <a:pt x="91" y="1"/>
                    <a:pt x="0" y="89"/>
                    <a:pt x="0" y="198"/>
                  </a:cubicBezTo>
                  <a:cubicBezTo>
                    <a:pt x="0" y="308"/>
                    <a:pt x="89" y="398"/>
                    <a:pt x="200" y="398"/>
                  </a:cubicBezTo>
                  <a:cubicBezTo>
                    <a:pt x="310" y="398"/>
                    <a:pt x="398" y="308"/>
                    <a:pt x="398" y="198"/>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8"/>
            <p:cNvSpPr/>
            <p:nvPr/>
          </p:nvSpPr>
          <p:spPr>
            <a:xfrm>
              <a:off x="1887875" y="1722825"/>
              <a:ext cx="10025" cy="9950"/>
            </a:xfrm>
            <a:custGeom>
              <a:avLst/>
              <a:gdLst/>
              <a:ahLst/>
              <a:cxnLst/>
              <a:rect l="l" t="t" r="r" b="b"/>
              <a:pathLst>
                <a:path w="401" h="398" extrusionOk="0">
                  <a:moveTo>
                    <a:pt x="201" y="1"/>
                  </a:moveTo>
                  <a:cubicBezTo>
                    <a:pt x="90" y="1"/>
                    <a:pt x="3" y="89"/>
                    <a:pt x="3" y="198"/>
                  </a:cubicBezTo>
                  <a:cubicBezTo>
                    <a:pt x="0" y="308"/>
                    <a:pt x="90" y="398"/>
                    <a:pt x="201" y="398"/>
                  </a:cubicBezTo>
                  <a:cubicBezTo>
                    <a:pt x="312" y="398"/>
                    <a:pt x="400" y="308"/>
                    <a:pt x="400" y="198"/>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8"/>
            <p:cNvSpPr/>
            <p:nvPr/>
          </p:nvSpPr>
          <p:spPr>
            <a:xfrm>
              <a:off x="1791100" y="1750275"/>
              <a:ext cx="9950" cy="9950"/>
            </a:xfrm>
            <a:custGeom>
              <a:avLst/>
              <a:gdLst/>
              <a:ahLst/>
              <a:cxnLst/>
              <a:rect l="l" t="t" r="r" b="b"/>
              <a:pathLst>
                <a:path w="398" h="398" extrusionOk="0">
                  <a:moveTo>
                    <a:pt x="200" y="1"/>
                  </a:moveTo>
                  <a:cubicBezTo>
                    <a:pt x="89" y="1"/>
                    <a:pt x="0" y="90"/>
                    <a:pt x="0" y="199"/>
                  </a:cubicBezTo>
                  <a:cubicBezTo>
                    <a:pt x="0" y="309"/>
                    <a:pt x="89" y="398"/>
                    <a:pt x="200" y="398"/>
                  </a:cubicBezTo>
                  <a:cubicBezTo>
                    <a:pt x="309" y="398"/>
                    <a:pt x="398" y="309"/>
                    <a:pt x="398" y="199"/>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1887875" y="1750325"/>
              <a:ext cx="10025" cy="9950"/>
            </a:xfrm>
            <a:custGeom>
              <a:avLst/>
              <a:gdLst/>
              <a:ahLst/>
              <a:cxnLst/>
              <a:rect l="l" t="t" r="r" b="b"/>
              <a:pathLst>
                <a:path w="401" h="398" extrusionOk="0">
                  <a:moveTo>
                    <a:pt x="201" y="0"/>
                  </a:moveTo>
                  <a:cubicBezTo>
                    <a:pt x="90" y="0"/>
                    <a:pt x="3" y="91"/>
                    <a:pt x="3" y="200"/>
                  </a:cubicBezTo>
                  <a:cubicBezTo>
                    <a:pt x="0" y="309"/>
                    <a:pt x="90" y="398"/>
                    <a:pt x="201" y="398"/>
                  </a:cubicBezTo>
                  <a:cubicBezTo>
                    <a:pt x="312" y="398"/>
                    <a:pt x="400" y="309"/>
                    <a:pt x="400" y="200"/>
                  </a:cubicBezTo>
                  <a:cubicBezTo>
                    <a:pt x="400" y="88"/>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8"/>
            <p:cNvSpPr/>
            <p:nvPr/>
          </p:nvSpPr>
          <p:spPr>
            <a:xfrm>
              <a:off x="1791100" y="1777775"/>
              <a:ext cx="9950" cy="9950"/>
            </a:xfrm>
            <a:custGeom>
              <a:avLst/>
              <a:gdLst/>
              <a:ahLst/>
              <a:cxnLst/>
              <a:rect l="l" t="t" r="r" b="b"/>
              <a:pathLst>
                <a:path w="398" h="398" extrusionOk="0">
                  <a:moveTo>
                    <a:pt x="200" y="0"/>
                  </a:moveTo>
                  <a:cubicBezTo>
                    <a:pt x="89" y="0"/>
                    <a:pt x="0" y="89"/>
                    <a:pt x="0" y="198"/>
                  </a:cubicBezTo>
                  <a:cubicBezTo>
                    <a:pt x="0" y="309"/>
                    <a:pt x="89" y="398"/>
                    <a:pt x="200" y="398"/>
                  </a:cubicBezTo>
                  <a:cubicBezTo>
                    <a:pt x="309" y="398"/>
                    <a:pt x="398" y="309"/>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1887875" y="1777775"/>
              <a:ext cx="10025" cy="9950"/>
            </a:xfrm>
            <a:custGeom>
              <a:avLst/>
              <a:gdLst/>
              <a:ahLst/>
              <a:cxnLst/>
              <a:rect l="l" t="t" r="r" b="b"/>
              <a:pathLst>
                <a:path w="401" h="398" extrusionOk="0">
                  <a:moveTo>
                    <a:pt x="201" y="0"/>
                  </a:moveTo>
                  <a:cubicBezTo>
                    <a:pt x="90" y="0"/>
                    <a:pt x="3" y="91"/>
                    <a:pt x="3" y="200"/>
                  </a:cubicBezTo>
                  <a:cubicBezTo>
                    <a:pt x="0" y="309"/>
                    <a:pt x="90" y="398"/>
                    <a:pt x="201" y="398"/>
                  </a:cubicBezTo>
                  <a:cubicBezTo>
                    <a:pt x="312" y="398"/>
                    <a:pt x="400" y="309"/>
                    <a:pt x="400" y="200"/>
                  </a:cubicBezTo>
                  <a:cubicBezTo>
                    <a:pt x="400" y="88"/>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8"/>
            <p:cNvSpPr/>
            <p:nvPr/>
          </p:nvSpPr>
          <p:spPr>
            <a:xfrm>
              <a:off x="1791100" y="1805275"/>
              <a:ext cx="9950" cy="9950"/>
            </a:xfrm>
            <a:custGeom>
              <a:avLst/>
              <a:gdLst/>
              <a:ahLst/>
              <a:cxnLst/>
              <a:rect l="l" t="t" r="r" b="b"/>
              <a:pathLst>
                <a:path w="398" h="398" extrusionOk="0">
                  <a:moveTo>
                    <a:pt x="200" y="0"/>
                  </a:moveTo>
                  <a:cubicBezTo>
                    <a:pt x="91" y="0"/>
                    <a:pt x="0" y="90"/>
                    <a:pt x="0" y="200"/>
                  </a:cubicBezTo>
                  <a:cubicBezTo>
                    <a:pt x="0" y="309"/>
                    <a:pt x="89" y="397"/>
                    <a:pt x="200" y="397"/>
                  </a:cubicBezTo>
                  <a:cubicBezTo>
                    <a:pt x="310" y="397"/>
                    <a:pt x="398" y="309"/>
                    <a:pt x="398" y="200"/>
                  </a:cubicBezTo>
                  <a:cubicBezTo>
                    <a:pt x="398" y="90"/>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8"/>
            <p:cNvSpPr/>
            <p:nvPr/>
          </p:nvSpPr>
          <p:spPr>
            <a:xfrm>
              <a:off x="1815325" y="1805275"/>
              <a:ext cx="9900" cy="9950"/>
            </a:xfrm>
            <a:custGeom>
              <a:avLst/>
              <a:gdLst/>
              <a:ahLst/>
              <a:cxnLst/>
              <a:rect l="l" t="t" r="r" b="b"/>
              <a:pathLst>
                <a:path w="396" h="398" extrusionOk="0">
                  <a:moveTo>
                    <a:pt x="195" y="0"/>
                  </a:moveTo>
                  <a:cubicBezTo>
                    <a:pt x="88" y="0"/>
                    <a:pt x="0" y="90"/>
                    <a:pt x="0" y="200"/>
                  </a:cubicBezTo>
                  <a:cubicBezTo>
                    <a:pt x="0" y="310"/>
                    <a:pt x="89" y="397"/>
                    <a:pt x="198" y="397"/>
                  </a:cubicBezTo>
                  <a:cubicBezTo>
                    <a:pt x="309" y="397"/>
                    <a:pt x="396" y="309"/>
                    <a:pt x="396" y="200"/>
                  </a:cubicBezTo>
                  <a:cubicBezTo>
                    <a:pt x="396" y="90"/>
                    <a:pt x="307" y="0"/>
                    <a:pt x="198" y="0"/>
                  </a:cubicBezTo>
                  <a:cubicBezTo>
                    <a:pt x="197" y="0"/>
                    <a:pt x="196" y="0"/>
                    <a:pt x="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1839500" y="1805225"/>
              <a:ext cx="9950" cy="9950"/>
            </a:xfrm>
            <a:custGeom>
              <a:avLst/>
              <a:gdLst/>
              <a:ahLst/>
              <a:cxnLst/>
              <a:rect l="l" t="t" r="r" b="b"/>
              <a:pathLst>
                <a:path w="398" h="398" extrusionOk="0">
                  <a:moveTo>
                    <a:pt x="198" y="1"/>
                  </a:moveTo>
                  <a:cubicBezTo>
                    <a:pt x="88" y="1"/>
                    <a:pt x="1" y="91"/>
                    <a:pt x="1" y="200"/>
                  </a:cubicBezTo>
                  <a:cubicBezTo>
                    <a:pt x="1" y="307"/>
                    <a:pt x="89" y="398"/>
                    <a:pt x="198" y="398"/>
                  </a:cubicBezTo>
                  <a:cubicBezTo>
                    <a:pt x="311" y="398"/>
                    <a:pt x="398" y="307"/>
                    <a:pt x="398" y="200"/>
                  </a:cubicBezTo>
                  <a:cubicBezTo>
                    <a:pt x="398" y="91"/>
                    <a:pt x="311"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8"/>
            <p:cNvSpPr/>
            <p:nvPr/>
          </p:nvSpPr>
          <p:spPr>
            <a:xfrm>
              <a:off x="1863675" y="1805275"/>
              <a:ext cx="9975" cy="9950"/>
            </a:xfrm>
            <a:custGeom>
              <a:avLst/>
              <a:gdLst/>
              <a:ahLst/>
              <a:cxnLst/>
              <a:rect l="l" t="t" r="r" b="b"/>
              <a:pathLst>
                <a:path w="399" h="398" extrusionOk="0">
                  <a:moveTo>
                    <a:pt x="197" y="0"/>
                  </a:moveTo>
                  <a:cubicBezTo>
                    <a:pt x="90" y="0"/>
                    <a:pt x="1" y="90"/>
                    <a:pt x="1" y="200"/>
                  </a:cubicBezTo>
                  <a:cubicBezTo>
                    <a:pt x="1" y="310"/>
                    <a:pt x="91" y="397"/>
                    <a:pt x="200" y="397"/>
                  </a:cubicBezTo>
                  <a:cubicBezTo>
                    <a:pt x="311" y="397"/>
                    <a:pt x="398" y="309"/>
                    <a:pt x="398" y="200"/>
                  </a:cubicBezTo>
                  <a:cubicBezTo>
                    <a:pt x="398" y="90"/>
                    <a:pt x="308" y="0"/>
                    <a:pt x="200" y="0"/>
                  </a:cubicBezTo>
                  <a:cubicBezTo>
                    <a:pt x="199" y="0"/>
                    <a:pt x="198"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8"/>
            <p:cNvSpPr/>
            <p:nvPr/>
          </p:nvSpPr>
          <p:spPr>
            <a:xfrm>
              <a:off x="1887950" y="1805275"/>
              <a:ext cx="9950" cy="9950"/>
            </a:xfrm>
            <a:custGeom>
              <a:avLst/>
              <a:gdLst/>
              <a:ahLst/>
              <a:cxnLst/>
              <a:rect l="l" t="t" r="r" b="b"/>
              <a:pathLst>
                <a:path w="398" h="398" extrusionOk="0">
                  <a:moveTo>
                    <a:pt x="198" y="0"/>
                  </a:moveTo>
                  <a:cubicBezTo>
                    <a:pt x="87" y="0"/>
                    <a:pt x="0" y="90"/>
                    <a:pt x="0" y="200"/>
                  </a:cubicBezTo>
                  <a:cubicBezTo>
                    <a:pt x="0" y="309"/>
                    <a:pt x="87" y="397"/>
                    <a:pt x="198" y="397"/>
                  </a:cubicBezTo>
                  <a:cubicBezTo>
                    <a:pt x="309" y="397"/>
                    <a:pt x="397" y="309"/>
                    <a:pt x="397" y="200"/>
                  </a:cubicBezTo>
                  <a:cubicBezTo>
                    <a:pt x="397" y="90"/>
                    <a:pt x="307"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1791100" y="1832800"/>
              <a:ext cx="9950" cy="9950"/>
            </a:xfrm>
            <a:custGeom>
              <a:avLst/>
              <a:gdLst/>
              <a:ahLst/>
              <a:cxnLst/>
              <a:rect l="l" t="t" r="r" b="b"/>
              <a:pathLst>
                <a:path w="398" h="398" extrusionOk="0">
                  <a:moveTo>
                    <a:pt x="200" y="0"/>
                  </a:moveTo>
                  <a:cubicBezTo>
                    <a:pt x="91" y="0"/>
                    <a:pt x="0" y="89"/>
                    <a:pt x="0" y="198"/>
                  </a:cubicBezTo>
                  <a:cubicBezTo>
                    <a:pt x="0" y="307"/>
                    <a:pt x="89" y="398"/>
                    <a:pt x="200" y="398"/>
                  </a:cubicBezTo>
                  <a:cubicBezTo>
                    <a:pt x="310" y="398"/>
                    <a:pt x="398" y="307"/>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1887950" y="1832800"/>
              <a:ext cx="9950" cy="9950"/>
            </a:xfrm>
            <a:custGeom>
              <a:avLst/>
              <a:gdLst/>
              <a:ahLst/>
              <a:cxnLst/>
              <a:rect l="l" t="t" r="r" b="b"/>
              <a:pathLst>
                <a:path w="398" h="398" extrusionOk="0">
                  <a:moveTo>
                    <a:pt x="198" y="0"/>
                  </a:moveTo>
                  <a:cubicBezTo>
                    <a:pt x="87" y="0"/>
                    <a:pt x="0" y="89"/>
                    <a:pt x="0" y="198"/>
                  </a:cubicBezTo>
                  <a:cubicBezTo>
                    <a:pt x="0" y="307"/>
                    <a:pt x="87" y="398"/>
                    <a:pt x="198" y="398"/>
                  </a:cubicBezTo>
                  <a:cubicBezTo>
                    <a:pt x="309" y="398"/>
                    <a:pt x="397" y="307"/>
                    <a:pt x="397" y="198"/>
                  </a:cubicBezTo>
                  <a:cubicBezTo>
                    <a:pt x="397" y="89"/>
                    <a:pt x="307"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91100" y="1860250"/>
              <a:ext cx="9950" cy="9950"/>
            </a:xfrm>
            <a:custGeom>
              <a:avLst/>
              <a:gdLst/>
              <a:ahLst/>
              <a:cxnLst/>
              <a:rect l="l" t="t" r="r" b="b"/>
              <a:pathLst>
                <a:path w="398" h="398" extrusionOk="0">
                  <a:moveTo>
                    <a:pt x="200" y="1"/>
                  </a:moveTo>
                  <a:cubicBezTo>
                    <a:pt x="91" y="1"/>
                    <a:pt x="0" y="89"/>
                    <a:pt x="0" y="198"/>
                  </a:cubicBezTo>
                  <a:cubicBezTo>
                    <a:pt x="0" y="309"/>
                    <a:pt x="89" y="398"/>
                    <a:pt x="200" y="398"/>
                  </a:cubicBezTo>
                  <a:cubicBezTo>
                    <a:pt x="310" y="398"/>
                    <a:pt x="398" y="307"/>
                    <a:pt x="398" y="198"/>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887875" y="1860250"/>
              <a:ext cx="10025" cy="9950"/>
            </a:xfrm>
            <a:custGeom>
              <a:avLst/>
              <a:gdLst/>
              <a:ahLst/>
              <a:cxnLst/>
              <a:rect l="l" t="t" r="r" b="b"/>
              <a:pathLst>
                <a:path w="401" h="398" extrusionOk="0">
                  <a:moveTo>
                    <a:pt x="201" y="1"/>
                  </a:moveTo>
                  <a:cubicBezTo>
                    <a:pt x="90" y="1"/>
                    <a:pt x="3" y="89"/>
                    <a:pt x="3" y="198"/>
                  </a:cubicBezTo>
                  <a:cubicBezTo>
                    <a:pt x="0" y="309"/>
                    <a:pt x="90" y="398"/>
                    <a:pt x="201" y="398"/>
                  </a:cubicBezTo>
                  <a:cubicBezTo>
                    <a:pt x="312" y="398"/>
                    <a:pt x="400" y="307"/>
                    <a:pt x="400" y="198"/>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791100" y="1887750"/>
              <a:ext cx="9950" cy="9950"/>
            </a:xfrm>
            <a:custGeom>
              <a:avLst/>
              <a:gdLst/>
              <a:ahLst/>
              <a:cxnLst/>
              <a:rect l="l" t="t" r="r" b="b"/>
              <a:pathLst>
                <a:path w="398" h="398" extrusionOk="0">
                  <a:moveTo>
                    <a:pt x="200" y="0"/>
                  </a:moveTo>
                  <a:cubicBezTo>
                    <a:pt x="89" y="0"/>
                    <a:pt x="0" y="89"/>
                    <a:pt x="0" y="198"/>
                  </a:cubicBezTo>
                  <a:cubicBezTo>
                    <a:pt x="0" y="309"/>
                    <a:pt x="89" y="397"/>
                    <a:pt x="200" y="397"/>
                  </a:cubicBezTo>
                  <a:cubicBezTo>
                    <a:pt x="309" y="397"/>
                    <a:pt x="398" y="309"/>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887875" y="1887750"/>
              <a:ext cx="10025" cy="9950"/>
            </a:xfrm>
            <a:custGeom>
              <a:avLst/>
              <a:gdLst/>
              <a:ahLst/>
              <a:cxnLst/>
              <a:rect l="l" t="t" r="r" b="b"/>
              <a:pathLst>
                <a:path w="401" h="398" extrusionOk="0">
                  <a:moveTo>
                    <a:pt x="201" y="0"/>
                  </a:moveTo>
                  <a:cubicBezTo>
                    <a:pt x="90" y="0"/>
                    <a:pt x="3" y="89"/>
                    <a:pt x="3" y="198"/>
                  </a:cubicBezTo>
                  <a:cubicBezTo>
                    <a:pt x="0" y="307"/>
                    <a:pt x="90" y="397"/>
                    <a:pt x="201" y="397"/>
                  </a:cubicBezTo>
                  <a:cubicBezTo>
                    <a:pt x="312" y="397"/>
                    <a:pt x="400" y="307"/>
                    <a:pt x="400" y="198"/>
                  </a:cubicBezTo>
                  <a:cubicBezTo>
                    <a:pt x="400" y="87"/>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791100" y="1915225"/>
              <a:ext cx="9950" cy="9975"/>
            </a:xfrm>
            <a:custGeom>
              <a:avLst/>
              <a:gdLst/>
              <a:ahLst/>
              <a:cxnLst/>
              <a:rect l="l" t="t" r="r" b="b"/>
              <a:pathLst>
                <a:path w="398" h="399" extrusionOk="0">
                  <a:moveTo>
                    <a:pt x="200" y="1"/>
                  </a:moveTo>
                  <a:cubicBezTo>
                    <a:pt x="89" y="1"/>
                    <a:pt x="0" y="90"/>
                    <a:pt x="0" y="200"/>
                  </a:cubicBezTo>
                  <a:cubicBezTo>
                    <a:pt x="0" y="309"/>
                    <a:pt x="89"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815275" y="1915225"/>
              <a:ext cx="9950" cy="9975"/>
            </a:xfrm>
            <a:custGeom>
              <a:avLst/>
              <a:gdLst/>
              <a:ahLst/>
              <a:cxnLst/>
              <a:rect l="l" t="t" r="r" b="b"/>
              <a:pathLst>
                <a:path w="398" h="399" extrusionOk="0">
                  <a:moveTo>
                    <a:pt x="200" y="1"/>
                  </a:moveTo>
                  <a:cubicBezTo>
                    <a:pt x="91" y="1"/>
                    <a:pt x="1" y="90"/>
                    <a:pt x="1" y="200"/>
                  </a:cubicBezTo>
                  <a:cubicBezTo>
                    <a:pt x="1" y="309"/>
                    <a:pt x="91"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839500" y="1915225"/>
              <a:ext cx="9950" cy="9975"/>
            </a:xfrm>
            <a:custGeom>
              <a:avLst/>
              <a:gdLst/>
              <a:ahLst/>
              <a:cxnLst/>
              <a:rect l="l" t="t" r="r" b="b"/>
              <a:pathLst>
                <a:path w="398" h="399" extrusionOk="0">
                  <a:moveTo>
                    <a:pt x="198" y="1"/>
                  </a:moveTo>
                  <a:cubicBezTo>
                    <a:pt x="89" y="1"/>
                    <a:pt x="1" y="90"/>
                    <a:pt x="1" y="200"/>
                  </a:cubicBezTo>
                  <a:cubicBezTo>
                    <a:pt x="1" y="309"/>
                    <a:pt x="89" y="398"/>
                    <a:pt x="198" y="398"/>
                  </a:cubicBezTo>
                  <a:cubicBezTo>
                    <a:pt x="309" y="398"/>
                    <a:pt x="398" y="309"/>
                    <a:pt x="398" y="200"/>
                  </a:cubicBezTo>
                  <a:cubicBezTo>
                    <a:pt x="398" y="90"/>
                    <a:pt x="30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863675" y="1915225"/>
              <a:ext cx="9975" cy="9975"/>
            </a:xfrm>
            <a:custGeom>
              <a:avLst/>
              <a:gdLst/>
              <a:ahLst/>
              <a:cxnLst/>
              <a:rect l="l" t="t" r="r" b="b"/>
              <a:pathLst>
                <a:path w="399" h="399" extrusionOk="0">
                  <a:moveTo>
                    <a:pt x="200" y="1"/>
                  </a:moveTo>
                  <a:cubicBezTo>
                    <a:pt x="90" y="1"/>
                    <a:pt x="1" y="90"/>
                    <a:pt x="1" y="200"/>
                  </a:cubicBezTo>
                  <a:cubicBezTo>
                    <a:pt x="1" y="309"/>
                    <a:pt x="90"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887950" y="1915225"/>
              <a:ext cx="9950" cy="9975"/>
            </a:xfrm>
            <a:custGeom>
              <a:avLst/>
              <a:gdLst/>
              <a:ahLst/>
              <a:cxnLst/>
              <a:rect l="l" t="t" r="r" b="b"/>
              <a:pathLst>
                <a:path w="398" h="399" extrusionOk="0">
                  <a:moveTo>
                    <a:pt x="198" y="1"/>
                  </a:moveTo>
                  <a:cubicBezTo>
                    <a:pt x="87" y="1"/>
                    <a:pt x="0" y="91"/>
                    <a:pt x="0" y="200"/>
                  </a:cubicBezTo>
                  <a:cubicBezTo>
                    <a:pt x="0" y="309"/>
                    <a:pt x="87" y="398"/>
                    <a:pt x="198" y="398"/>
                  </a:cubicBezTo>
                  <a:cubicBezTo>
                    <a:pt x="309" y="398"/>
                    <a:pt x="397" y="309"/>
                    <a:pt x="397" y="200"/>
                  </a:cubicBezTo>
                  <a:cubicBezTo>
                    <a:pt x="397" y="91"/>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1768625" y="1728475"/>
              <a:ext cx="151700" cy="256675"/>
            </a:xfrm>
            <a:custGeom>
              <a:avLst/>
              <a:gdLst/>
              <a:ahLst/>
              <a:cxnLst/>
              <a:rect l="l" t="t" r="r" b="b"/>
              <a:pathLst>
                <a:path w="6068" h="10267" extrusionOk="0">
                  <a:moveTo>
                    <a:pt x="5082" y="9106"/>
                  </a:moveTo>
                  <a:lnTo>
                    <a:pt x="5086" y="9866"/>
                  </a:lnTo>
                  <a:lnTo>
                    <a:pt x="4660" y="9866"/>
                  </a:lnTo>
                  <a:lnTo>
                    <a:pt x="4660" y="9630"/>
                  </a:lnTo>
                  <a:cubicBezTo>
                    <a:pt x="4660" y="9519"/>
                    <a:pt x="4571" y="9430"/>
                    <a:pt x="4459" y="9430"/>
                  </a:cubicBezTo>
                  <a:cubicBezTo>
                    <a:pt x="4348" y="9430"/>
                    <a:pt x="4258" y="9519"/>
                    <a:pt x="4258" y="9630"/>
                  </a:cubicBezTo>
                  <a:lnTo>
                    <a:pt x="4258" y="9866"/>
                  </a:lnTo>
                  <a:lnTo>
                    <a:pt x="3708" y="9866"/>
                  </a:lnTo>
                  <a:lnTo>
                    <a:pt x="3708" y="9630"/>
                  </a:lnTo>
                  <a:cubicBezTo>
                    <a:pt x="3708" y="9519"/>
                    <a:pt x="3617" y="9430"/>
                    <a:pt x="3507" y="9430"/>
                  </a:cubicBezTo>
                  <a:cubicBezTo>
                    <a:pt x="3396" y="9430"/>
                    <a:pt x="3306" y="9519"/>
                    <a:pt x="3306" y="9630"/>
                  </a:cubicBezTo>
                  <a:lnTo>
                    <a:pt x="3306" y="9866"/>
                  </a:lnTo>
                  <a:lnTo>
                    <a:pt x="2759" y="9866"/>
                  </a:lnTo>
                  <a:lnTo>
                    <a:pt x="2759" y="9630"/>
                  </a:lnTo>
                  <a:cubicBezTo>
                    <a:pt x="2759" y="9519"/>
                    <a:pt x="2670" y="9430"/>
                    <a:pt x="2558" y="9430"/>
                  </a:cubicBezTo>
                  <a:cubicBezTo>
                    <a:pt x="2448" y="9430"/>
                    <a:pt x="2357" y="9519"/>
                    <a:pt x="2357" y="9630"/>
                  </a:cubicBezTo>
                  <a:lnTo>
                    <a:pt x="2357" y="9866"/>
                  </a:lnTo>
                  <a:lnTo>
                    <a:pt x="1808" y="9866"/>
                  </a:lnTo>
                  <a:lnTo>
                    <a:pt x="1808" y="9630"/>
                  </a:lnTo>
                  <a:cubicBezTo>
                    <a:pt x="1808" y="9519"/>
                    <a:pt x="1717" y="9430"/>
                    <a:pt x="1607" y="9430"/>
                  </a:cubicBezTo>
                  <a:cubicBezTo>
                    <a:pt x="1496" y="9430"/>
                    <a:pt x="1406" y="9519"/>
                    <a:pt x="1406" y="9630"/>
                  </a:cubicBezTo>
                  <a:lnTo>
                    <a:pt x="1406" y="9866"/>
                  </a:lnTo>
                  <a:lnTo>
                    <a:pt x="979" y="9866"/>
                  </a:lnTo>
                  <a:lnTo>
                    <a:pt x="979" y="9106"/>
                  </a:lnTo>
                  <a:close/>
                  <a:moveTo>
                    <a:pt x="200" y="1"/>
                  </a:moveTo>
                  <a:cubicBezTo>
                    <a:pt x="89" y="1"/>
                    <a:pt x="1" y="89"/>
                    <a:pt x="1" y="201"/>
                  </a:cubicBezTo>
                  <a:lnTo>
                    <a:pt x="1" y="8740"/>
                  </a:lnTo>
                  <a:cubicBezTo>
                    <a:pt x="1" y="8943"/>
                    <a:pt x="166" y="9108"/>
                    <a:pt x="368" y="9108"/>
                  </a:cubicBezTo>
                  <a:lnTo>
                    <a:pt x="582" y="9108"/>
                  </a:lnTo>
                  <a:lnTo>
                    <a:pt x="582" y="9902"/>
                  </a:lnTo>
                  <a:cubicBezTo>
                    <a:pt x="582" y="10103"/>
                    <a:pt x="745" y="10267"/>
                    <a:pt x="946" y="10267"/>
                  </a:cubicBezTo>
                  <a:lnTo>
                    <a:pt x="5121" y="10267"/>
                  </a:lnTo>
                  <a:cubicBezTo>
                    <a:pt x="5322" y="10267"/>
                    <a:pt x="5485" y="10103"/>
                    <a:pt x="5485" y="9902"/>
                  </a:cubicBezTo>
                  <a:lnTo>
                    <a:pt x="5485" y="9108"/>
                  </a:lnTo>
                  <a:lnTo>
                    <a:pt x="5698" y="9108"/>
                  </a:lnTo>
                  <a:cubicBezTo>
                    <a:pt x="5901" y="9108"/>
                    <a:pt x="6068" y="8943"/>
                    <a:pt x="6068" y="8740"/>
                  </a:cubicBezTo>
                  <a:lnTo>
                    <a:pt x="6068" y="7303"/>
                  </a:lnTo>
                  <a:cubicBezTo>
                    <a:pt x="6068" y="7192"/>
                    <a:pt x="5977" y="7103"/>
                    <a:pt x="5868" y="7103"/>
                  </a:cubicBezTo>
                  <a:cubicBezTo>
                    <a:pt x="5758" y="7103"/>
                    <a:pt x="5667" y="7192"/>
                    <a:pt x="5667" y="7304"/>
                  </a:cubicBezTo>
                  <a:lnTo>
                    <a:pt x="5667" y="8708"/>
                  </a:lnTo>
                  <a:lnTo>
                    <a:pt x="401" y="8708"/>
                  </a:lnTo>
                  <a:lnTo>
                    <a:pt x="401" y="201"/>
                  </a:lnTo>
                  <a:cubicBezTo>
                    <a:pt x="401" y="89"/>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1810300" y="1727550"/>
              <a:ext cx="68550" cy="55425"/>
            </a:xfrm>
            <a:custGeom>
              <a:avLst/>
              <a:gdLst/>
              <a:ahLst/>
              <a:cxnLst/>
              <a:rect l="l" t="t" r="r" b="b"/>
              <a:pathLst>
                <a:path w="2742" h="2217" extrusionOk="0">
                  <a:moveTo>
                    <a:pt x="2335" y="726"/>
                  </a:moveTo>
                  <a:lnTo>
                    <a:pt x="2335" y="1489"/>
                  </a:lnTo>
                  <a:lnTo>
                    <a:pt x="399" y="1489"/>
                  </a:lnTo>
                  <a:lnTo>
                    <a:pt x="399" y="726"/>
                  </a:lnTo>
                  <a:close/>
                  <a:moveTo>
                    <a:pt x="664" y="0"/>
                  </a:moveTo>
                  <a:cubicBezTo>
                    <a:pt x="553" y="0"/>
                    <a:pt x="463" y="90"/>
                    <a:pt x="463" y="201"/>
                  </a:cubicBezTo>
                  <a:lnTo>
                    <a:pt x="463" y="327"/>
                  </a:lnTo>
                  <a:lnTo>
                    <a:pt x="351" y="327"/>
                  </a:lnTo>
                  <a:cubicBezTo>
                    <a:pt x="158" y="327"/>
                    <a:pt x="0" y="485"/>
                    <a:pt x="0" y="678"/>
                  </a:cubicBezTo>
                  <a:lnTo>
                    <a:pt x="0" y="1539"/>
                  </a:lnTo>
                  <a:cubicBezTo>
                    <a:pt x="0" y="1731"/>
                    <a:pt x="158" y="1890"/>
                    <a:pt x="351" y="1890"/>
                  </a:cubicBezTo>
                  <a:lnTo>
                    <a:pt x="463" y="1890"/>
                  </a:lnTo>
                  <a:lnTo>
                    <a:pt x="463" y="2016"/>
                  </a:lnTo>
                  <a:cubicBezTo>
                    <a:pt x="463" y="2126"/>
                    <a:pt x="553" y="2217"/>
                    <a:pt x="664" y="2217"/>
                  </a:cubicBezTo>
                  <a:cubicBezTo>
                    <a:pt x="774" y="2217"/>
                    <a:pt x="865" y="2126"/>
                    <a:pt x="865" y="2016"/>
                  </a:cubicBezTo>
                  <a:lnTo>
                    <a:pt x="865" y="1890"/>
                  </a:lnTo>
                  <a:lnTo>
                    <a:pt x="1170" y="1890"/>
                  </a:lnTo>
                  <a:lnTo>
                    <a:pt x="1170" y="2016"/>
                  </a:lnTo>
                  <a:cubicBezTo>
                    <a:pt x="1170" y="2126"/>
                    <a:pt x="1260" y="2217"/>
                    <a:pt x="1371" y="2217"/>
                  </a:cubicBezTo>
                  <a:cubicBezTo>
                    <a:pt x="1482" y="2217"/>
                    <a:pt x="1572" y="2126"/>
                    <a:pt x="1572" y="2016"/>
                  </a:cubicBezTo>
                  <a:lnTo>
                    <a:pt x="1572" y="1890"/>
                  </a:lnTo>
                  <a:lnTo>
                    <a:pt x="1877" y="1890"/>
                  </a:lnTo>
                  <a:lnTo>
                    <a:pt x="1877" y="2016"/>
                  </a:lnTo>
                  <a:cubicBezTo>
                    <a:pt x="1877" y="2126"/>
                    <a:pt x="1966" y="2217"/>
                    <a:pt x="2078" y="2217"/>
                  </a:cubicBezTo>
                  <a:cubicBezTo>
                    <a:pt x="2189" y="2217"/>
                    <a:pt x="2278" y="2126"/>
                    <a:pt x="2278" y="2016"/>
                  </a:cubicBezTo>
                  <a:lnTo>
                    <a:pt x="2278" y="1890"/>
                  </a:lnTo>
                  <a:lnTo>
                    <a:pt x="2391" y="1890"/>
                  </a:lnTo>
                  <a:cubicBezTo>
                    <a:pt x="2584" y="1890"/>
                    <a:pt x="2742" y="1731"/>
                    <a:pt x="2742" y="1539"/>
                  </a:cubicBezTo>
                  <a:lnTo>
                    <a:pt x="2742" y="678"/>
                  </a:lnTo>
                  <a:cubicBezTo>
                    <a:pt x="2742" y="485"/>
                    <a:pt x="2584" y="327"/>
                    <a:pt x="2391" y="327"/>
                  </a:cubicBezTo>
                  <a:lnTo>
                    <a:pt x="2278" y="327"/>
                  </a:lnTo>
                  <a:lnTo>
                    <a:pt x="2278" y="201"/>
                  </a:lnTo>
                  <a:cubicBezTo>
                    <a:pt x="2278" y="90"/>
                    <a:pt x="2189" y="0"/>
                    <a:pt x="2078" y="0"/>
                  </a:cubicBezTo>
                  <a:cubicBezTo>
                    <a:pt x="1966" y="0"/>
                    <a:pt x="1877" y="90"/>
                    <a:pt x="1877" y="201"/>
                  </a:cubicBezTo>
                  <a:lnTo>
                    <a:pt x="1877" y="327"/>
                  </a:lnTo>
                  <a:lnTo>
                    <a:pt x="1572" y="327"/>
                  </a:lnTo>
                  <a:lnTo>
                    <a:pt x="1572" y="201"/>
                  </a:lnTo>
                  <a:cubicBezTo>
                    <a:pt x="1572" y="90"/>
                    <a:pt x="1482" y="0"/>
                    <a:pt x="1371" y="0"/>
                  </a:cubicBezTo>
                  <a:cubicBezTo>
                    <a:pt x="1260" y="0"/>
                    <a:pt x="1170" y="90"/>
                    <a:pt x="1170" y="201"/>
                  </a:cubicBezTo>
                  <a:lnTo>
                    <a:pt x="1170" y="327"/>
                  </a:lnTo>
                  <a:lnTo>
                    <a:pt x="865" y="327"/>
                  </a:lnTo>
                  <a:lnTo>
                    <a:pt x="865" y="201"/>
                  </a:lnTo>
                  <a:cubicBezTo>
                    <a:pt x="865" y="90"/>
                    <a:pt x="774" y="0"/>
                    <a:pt x="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810300" y="1837500"/>
              <a:ext cx="68550" cy="55400"/>
            </a:xfrm>
            <a:custGeom>
              <a:avLst/>
              <a:gdLst/>
              <a:ahLst/>
              <a:cxnLst/>
              <a:rect l="l" t="t" r="r" b="b"/>
              <a:pathLst>
                <a:path w="2742" h="2216" extrusionOk="0">
                  <a:moveTo>
                    <a:pt x="2335" y="727"/>
                  </a:moveTo>
                  <a:lnTo>
                    <a:pt x="2335" y="1490"/>
                  </a:lnTo>
                  <a:lnTo>
                    <a:pt x="399" y="1490"/>
                  </a:lnTo>
                  <a:lnTo>
                    <a:pt x="399" y="727"/>
                  </a:lnTo>
                  <a:close/>
                  <a:moveTo>
                    <a:pt x="664" y="1"/>
                  </a:moveTo>
                  <a:cubicBezTo>
                    <a:pt x="553" y="1"/>
                    <a:pt x="463" y="90"/>
                    <a:pt x="463" y="202"/>
                  </a:cubicBezTo>
                  <a:lnTo>
                    <a:pt x="463" y="328"/>
                  </a:lnTo>
                  <a:lnTo>
                    <a:pt x="351" y="328"/>
                  </a:lnTo>
                  <a:cubicBezTo>
                    <a:pt x="158" y="328"/>
                    <a:pt x="0" y="485"/>
                    <a:pt x="0" y="678"/>
                  </a:cubicBezTo>
                  <a:lnTo>
                    <a:pt x="0" y="1538"/>
                  </a:lnTo>
                  <a:cubicBezTo>
                    <a:pt x="0" y="1731"/>
                    <a:pt x="158" y="1889"/>
                    <a:pt x="351" y="1889"/>
                  </a:cubicBezTo>
                  <a:lnTo>
                    <a:pt x="463" y="1889"/>
                  </a:lnTo>
                  <a:lnTo>
                    <a:pt x="463" y="2015"/>
                  </a:lnTo>
                  <a:cubicBezTo>
                    <a:pt x="463" y="2127"/>
                    <a:pt x="553" y="2216"/>
                    <a:pt x="664" y="2216"/>
                  </a:cubicBezTo>
                  <a:cubicBezTo>
                    <a:pt x="774" y="2216"/>
                    <a:pt x="865" y="2127"/>
                    <a:pt x="865" y="2015"/>
                  </a:cubicBezTo>
                  <a:lnTo>
                    <a:pt x="865" y="1889"/>
                  </a:lnTo>
                  <a:lnTo>
                    <a:pt x="1170" y="1889"/>
                  </a:lnTo>
                  <a:lnTo>
                    <a:pt x="1170" y="2015"/>
                  </a:lnTo>
                  <a:cubicBezTo>
                    <a:pt x="1170" y="2127"/>
                    <a:pt x="1260" y="2216"/>
                    <a:pt x="1371" y="2216"/>
                  </a:cubicBezTo>
                  <a:cubicBezTo>
                    <a:pt x="1482" y="2216"/>
                    <a:pt x="1572" y="2127"/>
                    <a:pt x="1572" y="2015"/>
                  </a:cubicBezTo>
                  <a:lnTo>
                    <a:pt x="1572" y="1889"/>
                  </a:lnTo>
                  <a:lnTo>
                    <a:pt x="1877" y="1889"/>
                  </a:lnTo>
                  <a:lnTo>
                    <a:pt x="1877" y="2015"/>
                  </a:lnTo>
                  <a:cubicBezTo>
                    <a:pt x="1877" y="2127"/>
                    <a:pt x="1966" y="2216"/>
                    <a:pt x="2078" y="2216"/>
                  </a:cubicBezTo>
                  <a:cubicBezTo>
                    <a:pt x="2189" y="2216"/>
                    <a:pt x="2278" y="2127"/>
                    <a:pt x="2278" y="2015"/>
                  </a:cubicBezTo>
                  <a:lnTo>
                    <a:pt x="2278" y="1889"/>
                  </a:lnTo>
                  <a:lnTo>
                    <a:pt x="2391" y="1889"/>
                  </a:lnTo>
                  <a:cubicBezTo>
                    <a:pt x="2584" y="1889"/>
                    <a:pt x="2742" y="1731"/>
                    <a:pt x="2742" y="1538"/>
                  </a:cubicBezTo>
                  <a:lnTo>
                    <a:pt x="2742" y="678"/>
                  </a:lnTo>
                  <a:cubicBezTo>
                    <a:pt x="2742" y="485"/>
                    <a:pt x="2584" y="328"/>
                    <a:pt x="2391" y="328"/>
                  </a:cubicBezTo>
                  <a:lnTo>
                    <a:pt x="2278" y="328"/>
                  </a:lnTo>
                  <a:lnTo>
                    <a:pt x="2278" y="202"/>
                  </a:lnTo>
                  <a:cubicBezTo>
                    <a:pt x="2278" y="90"/>
                    <a:pt x="2189" y="1"/>
                    <a:pt x="2078" y="1"/>
                  </a:cubicBezTo>
                  <a:cubicBezTo>
                    <a:pt x="1966" y="1"/>
                    <a:pt x="1877" y="90"/>
                    <a:pt x="1877" y="202"/>
                  </a:cubicBezTo>
                  <a:lnTo>
                    <a:pt x="1877" y="328"/>
                  </a:lnTo>
                  <a:lnTo>
                    <a:pt x="1572" y="328"/>
                  </a:lnTo>
                  <a:lnTo>
                    <a:pt x="1572" y="202"/>
                  </a:lnTo>
                  <a:cubicBezTo>
                    <a:pt x="1572" y="90"/>
                    <a:pt x="1482" y="1"/>
                    <a:pt x="1371" y="1"/>
                  </a:cubicBezTo>
                  <a:cubicBezTo>
                    <a:pt x="1260" y="1"/>
                    <a:pt x="1170" y="90"/>
                    <a:pt x="1170" y="202"/>
                  </a:cubicBezTo>
                  <a:lnTo>
                    <a:pt x="1170" y="328"/>
                  </a:lnTo>
                  <a:lnTo>
                    <a:pt x="865" y="328"/>
                  </a:lnTo>
                  <a:lnTo>
                    <a:pt x="865" y="202"/>
                  </a:lnTo>
                  <a:cubicBezTo>
                    <a:pt x="865" y="90"/>
                    <a:pt x="774"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48"/>
          <p:cNvGrpSpPr/>
          <p:nvPr/>
        </p:nvGrpSpPr>
        <p:grpSpPr>
          <a:xfrm>
            <a:off x="2715486" y="1429844"/>
            <a:ext cx="387086" cy="296328"/>
            <a:chOff x="2259675" y="1684325"/>
            <a:chExt cx="340775" cy="260875"/>
          </a:xfrm>
        </p:grpSpPr>
        <p:sp>
          <p:nvSpPr>
            <p:cNvPr id="1181" name="Google Shape;1181;p48"/>
            <p:cNvSpPr/>
            <p:nvPr/>
          </p:nvSpPr>
          <p:spPr>
            <a:xfrm>
              <a:off x="2259675" y="1684325"/>
              <a:ext cx="340775" cy="260875"/>
            </a:xfrm>
            <a:custGeom>
              <a:avLst/>
              <a:gdLst/>
              <a:ahLst/>
              <a:cxnLst/>
              <a:rect l="l" t="t" r="r" b="b"/>
              <a:pathLst>
                <a:path w="13631" h="10435" extrusionOk="0">
                  <a:moveTo>
                    <a:pt x="7840" y="8604"/>
                  </a:moveTo>
                  <a:lnTo>
                    <a:pt x="7841" y="8799"/>
                  </a:lnTo>
                  <a:cubicBezTo>
                    <a:pt x="7841" y="8908"/>
                    <a:pt x="7753" y="8995"/>
                    <a:pt x="7644" y="8995"/>
                  </a:cubicBezTo>
                  <a:lnTo>
                    <a:pt x="5986" y="8995"/>
                  </a:lnTo>
                  <a:cubicBezTo>
                    <a:pt x="5877" y="8995"/>
                    <a:pt x="5790" y="8908"/>
                    <a:pt x="5790" y="8799"/>
                  </a:cubicBezTo>
                  <a:lnTo>
                    <a:pt x="5790" y="8604"/>
                  </a:lnTo>
                  <a:close/>
                  <a:moveTo>
                    <a:pt x="1558" y="0"/>
                  </a:moveTo>
                  <a:cubicBezTo>
                    <a:pt x="1120" y="0"/>
                    <a:pt x="762" y="357"/>
                    <a:pt x="762" y="796"/>
                  </a:cubicBezTo>
                  <a:lnTo>
                    <a:pt x="762" y="7810"/>
                  </a:lnTo>
                  <a:cubicBezTo>
                    <a:pt x="762" y="7953"/>
                    <a:pt x="801" y="8090"/>
                    <a:pt x="866" y="8204"/>
                  </a:cubicBezTo>
                  <a:lnTo>
                    <a:pt x="536" y="8204"/>
                  </a:lnTo>
                  <a:cubicBezTo>
                    <a:pt x="242" y="8204"/>
                    <a:pt x="0" y="8444"/>
                    <a:pt x="0" y="8740"/>
                  </a:cubicBezTo>
                  <a:cubicBezTo>
                    <a:pt x="0" y="9675"/>
                    <a:pt x="759" y="10435"/>
                    <a:pt x="1693" y="10435"/>
                  </a:cubicBezTo>
                  <a:lnTo>
                    <a:pt x="2563" y="10435"/>
                  </a:lnTo>
                  <a:cubicBezTo>
                    <a:pt x="2673" y="10435"/>
                    <a:pt x="2763" y="10344"/>
                    <a:pt x="2763" y="10234"/>
                  </a:cubicBezTo>
                  <a:cubicBezTo>
                    <a:pt x="2763" y="10123"/>
                    <a:pt x="2673" y="10033"/>
                    <a:pt x="2563" y="10033"/>
                  </a:cubicBezTo>
                  <a:lnTo>
                    <a:pt x="1693" y="10033"/>
                  </a:lnTo>
                  <a:cubicBezTo>
                    <a:pt x="980" y="10033"/>
                    <a:pt x="399" y="9453"/>
                    <a:pt x="399" y="8738"/>
                  </a:cubicBezTo>
                  <a:cubicBezTo>
                    <a:pt x="399" y="8664"/>
                    <a:pt x="460" y="8601"/>
                    <a:pt x="536" y="8601"/>
                  </a:cubicBezTo>
                  <a:lnTo>
                    <a:pt x="5391" y="8601"/>
                  </a:lnTo>
                  <a:lnTo>
                    <a:pt x="5391" y="8796"/>
                  </a:lnTo>
                  <a:cubicBezTo>
                    <a:pt x="5391" y="9126"/>
                    <a:pt x="5658" y="9393"/>
                    <a:pt x="5988" y="9393"/>
                  </a:cubicBezTo>
                  <a:lnTo>
                    <a:pt x="7644" y="9393"/>
                  </a:lnTo>
                  <a:cubicBezTo>
                    <a:pt x="7974" y="9393"/>
                    <a:pt x="8240" y="9126"/>
                    <a:pt x="8240" y="8796"/>
                  </a:cubicBezTo>
                  <a:lnTo>
                    <a:pt x="8240" y="8601"/>
                  </a:lnTo>
                  <a:lnTo>
                    <a:pt x="13095" y="8601"/>
                  </a:lnTo>
                  <a:cubicBezTo>
                    <a:pt x="13170" y="8601"/>
                    <a:pt x="13232" y="8662"/>
                    <a:pt x="13232" y="8738"/>
                  </a:cubicBezTo>
                  <a:cubicBezTo>
                    <a:pt x="13232" y="9453"/>
                    <a:pt x="12651" y="10033"/>
                    <a:pt x="11938" y="10033"/>
                  </a:cubicBezTo>
                  <a:lnTo>
                    <a:pt x="3488" y="10033"/>
                  </a:lnTo>
                  <a:cubicBezTo>
                    <a:pt x="3376" y="10033"/>
                    <a:pt x="3287" y="10123"/>
                    <a:pt x="3287" y="10234"/>
                  </a:cubicBezTo>
                  <a:cubicBezTo>
                    <a:pt x="3287" y="10344"/>
                    <a:pt x="3376" y="10435"/>
                    <a:pt x="3488" y="10435"/>
                  </a:cubicBezTo>
                  <a:lnTo>
                    <a:pt x="11938" y="10435"/>
                  </a:lnTo>
                  <a:cubicBezTo>
                    <a:pt x="12872" y="10435"/>
                    <a:pt x="13631" y="9675"/>
                    <a:pt x="13631" y="8740"/>
                  </a:cubicBezTo>
                  <a:cubicBezTo>
                    <a:pt x="13631" y="8447"/>
                    <a:pt x="13390" y="8206"/>
                    <a:pt x="13095" y="8206"/>
                  </a:cubicBezTo>
                  <a:lnTo>
                    <a:pt x="12765" y="8206"/>
                  </a:lnTo>
                  <a:cubicBezTo>
                    <a:pt x="12833" y="8089"/>
                    <a:pt x="12869" y="7953"/>
                    <a:pt x="12869" y="7810"/>
                  </a:cubicBezTo>
                  <a:lnTo>
                    <a:pt x="12869" y="796"/>
                  </a:lnTo>
                  <a:cubicBezTo>
                    <a:pt x="12869" y="358"/>
                    <a:pt x="12513" y="0"/>
                    <a:pt x="12073" y="0"/>
                  </a:cubicBezTo>
                  <a:lnTo>
                    <a:pt x="10196" y="0"/>
                  </a:lnTo>
                  <a:cubicBezTo>
                    <a:pt x="10086" y="0"/>
                    <a:pt x="9996" y="89"/>
                    <a:pt x="9996" y="201"/>
                  </a:cubicBezTo>
                  <a:cubicBezTo>
                    <a:pt x="9996" y="312"/>
                    <a:pt x="10086" y="400"/>
                    <a:pt x="10196" y="400"/>
                  </a:cubicBezTo>
                  <a:lnTo>
                    <a:pt x="12073" y="400"/>
                  </a:lnTo>
                  <a:cubicBezTo>
                    <a:pt x="12291" y="400"/>
                    <a:pt x="12469" y="578"/>
                    <a:pt x="12469" y="796"/>
                  </a:cubicBezTo>
                  <a:lnTo>
                    <a:pt x="12469" y="7810"/>
                  </a:lnTo>
                  <a:cubicBezTo>
                    <a:pt x="12469" y="8028"/>
                    <a:pt x="12291" y="8204"/>
                    <a:pt x="12073" y="8204"/>
                  </a:cubicBezTo>
                  <a:lnTo>
                    <a:pt x="1558" y="8204"/>
                  </a:lnTo>
                  <a:cubicBezTo>
                    <a:pt x="1340" y="8204"/>
                    <a:pt x="1162" y="8028"/>
                    <a:pt x="1162" y="7810"/>
                  </a:cubicBezTo>
                  <a:lnTo>
                    <a:pt x="1162" y="796"/>
                  </a:lnTo>
                  <a:cubicBezTo>
                    <a:pt x="1162" y="578"/>
                    <a:pt x="1340" y="400"/>
                    <a:pt x="1558" y="400"/>
                  </a:cubicBezTo>
                  <a:lnTo>
                    <a:pt x="9267" y="400"/>
                  </a:lnTo>
                  <a:cubicBezTo>
                    <a:pt x="9377" y="400"/>
                    <a:pt x="9466" y="312"/>
                    <a:pt x="9466" y="201"/>
                  </a:cubicBezTo>
                  <a:cubicBezTo>
                    <a:pt x="9466" y="89"/>
                    <a:pt x="9377" y="0"/>
                    <a:pt x="9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2328275" y="1721650"/>
              <a:ext cx="10075" cy="10050"/>
            </a:xfrm>
            <a:custGeom>
              <a:avLst/>
              <a:gdLst/>
              <a:ahLst/>
              <a:cxnLst/>
              <a:rect l="l" t="t" r="r" b="b"/>
              <a:pathLst>
                <a:path w="403" h="402" extrusionOk="0">
                  <a:moveTo>
                    <a:pt x="202" y="1"/>
                  </a:moveTo>
                  <a:cubicBezTo>
                    <a:pt x="91" y="1"/>
                    <a:pt x="1" y="90"/>
                    <a:pt x="1" y="202"/>
                  </a:cubicBezTo>
                  <a:cubicBezTo>
                    <a:pt x="1" y="312"/>
                    <a:pt x="91" y="401"/>
                    <a:pt x="202" y="401"/>
                  </a:cubicBezTo>
                  <a:cubicBezTo>
                    <a:pt x="312" y="401"/>
                    <a:pt x="403" y="312"/>
                    <a:pt x="403" y="202"/>
                  </a:cubicBezTo>
                  <a:cubicBezTo>
                    <a:pt x="403" y="90"/>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2348075" y="1721650"/>
              <a:ext cx="10025" cy="10050"/>
            </a:xfrm>
            <a:custGeom>
              <a:avLst/>
              <a:gdLst/>
              <a:ahLst/>
              <a:cxnLst/>
              <a:rect l="l" t="t" r="r" b="b"/>
              <a:pathLst>
                <a:path w="401" h="402" extrusionOk="0">
                  <a:moveTo>
                    <a:pt x="201" y="1"/>
                  </a:moveTo>
                  <a:cubicBezTo>
                    <a:pt x="89" y="1"/>
                    <a:pt x="0" y="90"/>
                    <a:pt x="0" y="202"/>
                  </a:cubicBezTo>
                  <a:cubicBezTo>
                    <a:pt x="0" y="312"/>
                    <a:pt x="89" y="401"/>
                    <a:pt x="201" y="401"/>
                  </a:cubicBezTo>
                  <a:cubicBezTo>
                    <a:pt x="312" y="401"/>
                    <a:pt x="400" y="312"/>
                    <a:pt x="400" y="202"/>
                  </a:cubicBezTo>
                  <a:cubicBezTo>
                    <a:pt x="400"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2367875" y="1721650"/>
              <a:ext cx="10050" cy="10050"/>
            </a:xfrm>
            <a:custGeom>
              <a:avLst/>
              <a:gdLst/>
              <a:ahLst/>
              <a:cxnLst/>
              <a:rect l="l" t="t" r="r" b="b"/>
              <a:pathLst>
                <a:path w="402" h="402" extrusionOk="0">
                  <a:moveTo>
                    <a:pt x="200" y="1"/>
                  </a:moveTo>
                  <a:cubicBezTo>
                    <a:pt x="90" y="1"/>
                    <a:pt x="1" y="90"/>
                    <a:pt x="1" y="202"/>
                  </a:cubicBezTo>
                  <a:cubicBezTo>
                    <a:pt x="1" y="312"/>
                    <a:pt x="90" y="401"/>
                    <a:pt x="200" y="401"/>
                  </a:cubicBezTo>
                  <a:cubicBezTo>
                    <a:pt x="311" y="401"/>
                    <a:pt x="401" y="312"/>
                    <a:pt x="401" y="202"/>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2300175" y="1702550"/>
              <a:ext cx="259800" cy="178750"/>
            </a:xfrm>
            <a:custGeom>
              <a:avLst/>
              <a:gdLst/>
              <a:ahLst/>
              <a:cxnLst/>
              <a:rect l="l" t="t" r="r" b="b"/>
              <a:pathLst>
                <a:path w="10392" h="7150" extrusionOk="0">
                  <a:moveTo>
                    <a:pt x="9969" y="396"/>
                  </a:moveTo>
                  <a:lnTo>
                    <a:pt x="9969" y="397"/>
                  </a:lnTo>
                  <a:cubicBezTo>
                    <a:pt x="9983" y="397"/>
                    <a:pt x="9992" y="408"/>
                    <a:pt x="9992" y="421"/>
                  </a:cubicBezTo>
                  <a:lnTo>
                    <a:pt x="9992" y="1533"/>
                  </a:lnTo>
                  <a:lnTo>
                    <a:pt x="6886" y="1533"/>
                  </a:lnTo>
                  <a:cubicBezTo>
                    <a:pt x="6427" y="1153"/>
                    <a:pt x="5837" y="922"/>
                    <a:pt x="5196" y="922"/>
                  </a:cubicBezTo>
                  <a:cubicBezTo>
                    <a:pt x="4555" y="922"/>
                    <a:pt x="3964" y="1153"/>
                    <a:pt x="3506" y="1533"/>
                  </a:cubicBezTo>
                  <a:lnTo>
                    <a:pt x="399" y="1533"/>
                  </a:lnTo>
                  <a:lnTo>
                    <a:pt x="399" y="419"/>
                  </a:lnTo>
                  <a:cubicBezTo>
                    <a:pt x="399" y="407"/>
                    <a:pt x="410" y="396"/>
                    <a:pt x="422" y="396"/>
                  </a:cubicBezTo>
                  <a:close/>
                  <a:moveTo>
                    <a:pt x="5196" y="1324"/>
                  </a:moveTo>
                  <a:cubicBezTo>
                    <a:pt x="6436" y="1324"/>
                    <a:pt x="7447" y="2332"/>
                    <a:pt x="7447" y="3575"/>
                  </a:cubicBezTo>
                  <a:cubicBezTo>
                    <a:pt x="7447" y="4816"/>
                    <a:pt x="6439" y="5826"/>
                    <a:pt x="5196" y="5826"/>
                  </a:cubicBezTo>
                  <a:cubicBezTo>
                    <a:pt x="3957" y="5826"/>
                    <a:pt x="2946" y="4816"/>
                    <a:pt x="2946" y="3575"/>
                  </a:cubicBezTo>
                  <a:cubicBezTo>
                    <a:pt x="2946" y="2332"/>
                    <a:pt x="3953" y="1324"/>
                    <a:pt x="5196" y="1324"/>
                  </a:cubicBezTo>
                  <a:close/>
                  <a:moveTo>
                    <a:pt x="9994" y="1935"/>
                  </a:moveTo>
                  <a:lnTo>
                    <a:pt x="9994" y="6726"/>
                  </a:lnTo>
                  <a:cubicBezTo>
                    <a:pt x="9994" y="6740"/>
                    <a:pt x="9983" y="6749"/>
                    <a:pt x="9971" y="6749"/>
                  </a:cubicBezTo>
                  <a:lnTo>
                    <a:pt x="422" y="6749"/>
                  </a:lnTo>
                  <a:cubicBezTo>
                    <a:pt x="408" y="6749"/>
                    <a:pt x="399" y="6738"/>
                    <a:pt x="399" y="6726"/>
                  </a:cubicBezTo>
                  <a:lnTo>
                    <a:pt x="399" y="1935"/>
                  </a:lnTo>
                  <a:lnTo>
                    <a:pt x="3115" y="1935"/>
                  </a:lnTo>
                  <a:cubicBezTo>
                    <a:pt x="2759" y="2386"/>
                    <a:pt x="2547" y="2955"/>
                    <a:pt x="2547" y="3575"/>
                  </a:cubicBezTo>
                  <a:cubicBezTo>
                    <a:pt x="2547" y="5034"/>
                    <a:pt x="3737" y="6224"/>
                    <a:pt x="5196" y="6224"/>
                  </a:cubicBezTo>
                  <a:cubicBezTo>
                    <a:pt x="6657" y="6224"/>
                    <a:pt x="7846" y="5034"/>
                    <a:pt x="7846" y="3575"/>
                  </a:cubicBezTo>
                  <a:cubicBezTo>
                    <a:pt x="7846" y="2955"/>
                    <a:pt x="7634" y="2386"/>
                    <a:pt x="7277" y="1935"/>
                  </a:cubicBezTo>
                  <a:close/>
                  <a:moveTo>
                    <a:pt x="417" y="0"/>
                  </a:moveTo>
                  <a:cubicBezTo>
                    <a:pt x="186" y="0"/>
                    <a:pt x="0" y="191"/>
                    <a:pt x="0" y="422"/>
                  </a:cubicBezTo>
                  <a:lnTo>
                    <a:pt x="0" y="6726"/>
                  </a:lnTo>
                  <a:cubicBezTo>
                    <a:pt x="0" y="6960"/>
                    <a:pt x="190" y="7150"/>
                    <a:pt x="422" y="7150"/>
                  </a:cubicBezTo>
                  <a:lnTo>
                    <a:pt x="9969" y="7150"/>
                  </a:lnTo>
                  <a:cubicBezTo>
                    <a:pt x="10203" y="7150"/>
                    <a:pt x="10391" y="6958"/>
                    <a:pt x="10391" y="6726"/>
                  </a:cubicBezTo>
                  <a:lnTo>
                    <a:pt x="10391" y="422"/>
                  </a:lnTo>
                  <a:cubicBezTo>
                    <a:pt x="10391" y="189"/>
                    <a:pt x="10201" y="0"/>
                    <a:pt x="9969" y="0"/>
                  </a:cubicBezTo>
                  <a:lnTo>
                    <a:pt x="422" y="0"/>
                  </a:lnTo>
                  <a:cubicBezTo>
                    <a:pt x="420" y="0"/>
                    <a:pt x="41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2398575" y="1750275"/>
              <a:ext cx="81125" cy="56625"/>
            </a:xfrm>
            <a:custGeom>
              <a:avLst/>
              <a:gdLst/>
              <a:ahLst/>
              <a:cxnLst/>
              <a:rect l="l" t="t" r="r" b="b"/>
              <a:pathLst>
                <a:path w="3245" h="2265" extrusionOk="0">
                  <a:moveTo>
                    <a:pt x="1218" y="1"/>
                  </a:moveTo>
                  <a:cubicBezTo>
                    <a:pt x="790" y="1"/>
                    <a:pt x="387" y="166"/>
                    <a:pt x="81" y="463"/>
                  </a:cubicBezTo>
                  <a:cubicBezTo>
                    <a:pt x="0" y="541"/>
                    <a:pt x="0" y="669"/>
                    <a:pt x="77" y="747"/>
                  </a:cubicBezTo>
                  <a:cubicBezTo>
                    <a:pt x="115" y="787"/>
                    <a:pt x="166" y="807"/>
                    <a:pt x="217" y="807"/>
                  </a:cubicBezTo>
                  <a:cubicBezTo>
                    <a:pt x="267" y="807"/>
                    <a:pt x="318" y="788"/>
                    <a:pt x="357" y="750"/>
                  </a:cubicBezTo>
                  <a:cubicBezTo>
                    <a:pt x="589" y="524"/>
                    <a:pt x="893" y="400"/>
                    <a:pt x="1215" y="400"/>
                  </a:cubicBezTo>
                  <a:cubicBezTo>
                    <a:pt x="1851" y="400"/>
                    <a:pt x="2374" y="882"/>
                    <a:pt x="2438" y="1502"/>
                  </a:cubicBezTo>
                  <a:lnTo>
                    <a:pt x="2373" y="1414"/>
                  </a:lnTo>
                  <a:cubicBezTo>
                    <a:pt x="2333" y="1362"/>
                    <a:pt x="2273" y="1335"/>
                    <a:pt x="2212" y="1335"/>
                  </a:cubicBezTo>
                  <a:cubicBezTo>
                    <a:pt x="2170" y="1335"/>
                    <a:pt x="2128" y="1348"/>
                    <a:pt x="2092" y="1375"/>
                  </a:cubicBezTo>
                  <a:cubicBezTo>
                    <a:pt x="2005" y="1442"/>
                    <a:pt x="1986" y="1568"/>
                    <a:pt x="2053" y="1655"/>
                  </a:cubicBezTo>
                  <a:lnTo>
                    <a:pt x="2457" y="2185"/>
                  </a:lnTo>
                  <a:cubicBezTo>
                    <a:pt x="2492" y="2236"/>
                    <a:pt x="2553" y="2264"/>
                    <a:pt x="2616" y="2264"/>
                  </a:cubicBezTo>
                  <a:cubicBezTo>
                    <a:pt x="2678" y="2264"/>
                    <a:pt x="2737" y="2236"/>
                    <a:pt x="2776" y="2185"/>
                  </a:cubicBezTo>
                  <a:lnTo>
                    <a:pt x="3178" y="1655"/>
                  </a:lnTo>
                  <a:cubicBezTo>
                    <a:pt x="3245" y="1568"/>
                    <a:pt x="3228" y="1443"/>
                    <a:pt x="3139" y="1375"/>
                  </a:cubicBezTo>
                  <a:cubicBezTo>
                    <a:pt x="3103" y="1348"/>
                    <a:pt x="3061" y="1335"/>
                    <a:pt x="3020" y="1335"/>
                  </a:cubicBezTo>
                  <a:cubicBezTo>
                    <a:pt x="2959" y="1335"/>
                    <a:pt x="2899" y="1362"/>
                    <a:pt x="2859" y="1414"/>
                  </a:cubicBezTo>
                  <a:lnTo>
                    <a:pt x="2835" y="1445"/>
                  </a:lnTo>
                  <a:cubicBezTo>
                    <a:pt x="2745" y="633"/>
                    <a:pt x="2053"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2380475" y="1776850"/>
              <a:ext cx="81175" cy="56625"/>
            </a:xfrm>
            <a:custGeom>
              <a:avLst/>
              <a:gdLst/>
              <a:ahLst/>
              <a:cxnLst/>
              <a:rect l="l" t="t" r="r" b="b"/>
              <a:pathLst>
                <a:path w="3247" h="2265" extrusionOk="0">
                  <a:moveTo>
                    <a:pt x="629" y="0"/>
                  </a:moveTo>
                  <a:cubicBezTo>
                    <a:pt x="567" y="0"/>
                    <a:pt x="508" y="30"/>
                    <a:pt x="469" y="81"/>
                  </a:cubicBezTo>
                  <a:lnTo>
                    <a:pt x="67" y="611"/>
                  </a:lnTo>
                  <a:cubicBezTo>
                    <a:pt x="0" y="698"/>
                    <a:pt x="17" y="823"/>
                    <a:pt x="106" y="891"/>
                  </a:cubicBezTo>
                  <a:cubicBezTo>
                    <a:pt x="142" y="918"/>
                    <a:pt x="184" y="932"/>
                    <a:pt x="226" y="932"/>
                  </a:cubicBezTo>
                  <a:cubicBezTo>
                    <a:pt x="287" y="932"/>
                    <a:pt x="347" y="904"/>
                    <a:pt x="386" y="852"/>
                  </a:cubicBezTo>
                  <a:lnTo>
                    <a:pt x="410" y="821"/>
                  </a:lnTo>
                  <a:cubicBezTo>
                    <a:pt x="503" y="1632"/>
                    <a:pt x="1195" y="2265"/>
                    <a:pt x="2030" y="2265"/>
                  </a:cubicBezTo>
                  <a:cubicBezTo>
                    <a:pt x="2458" y="2265"/>
                    <a:pt x="2861" y="2100"/>
                    <a:pt x="3167" y="1802"/>
                  </a:cubicBezTo>
                  <a:cubicBezTo>
                    <a:pt x="3246" y="1724"/>
                    <a:pt x="3246" y="1597"/>
                    <a:pt x="3170" y="1519"/>
                  </a:cubicBezTo>
                  <a:cubicBezTo>
                    <a:pt x="3130" y="1479"/>
                    <a:pt x="3079" y="1459"/>
                    <a:pt x="3027" y="1459"/>
                  </a:cubicBezTo>
                  <a:cubicBezTo>
                    <a:pt x="2977" y="1459"/>
                    <a:pt x="2926" y="1478"/>
                    <a:pt x="2888" y="1516"/>
                  </a:cubicBezTo>
                  <a:cubicBezTo>
                    <a:pt x="2656" y="1742"/>
                    <a:pt x="2352" y="1866"/>
                    <a:pt x="2030" y="1866"/>
                  </a:cubicBezTo>
                  <a:cubicBezTo>
                    <a:pt x="1394" y="1866"/>
                    <a:pt x="871" y="1383"/>
                    <a:pt x="807" y="763"/>
                  </a:cubicBezTo>
                  <a:lnTo>
                    <a:pt x="807" y="763"/>
                  </a:lnTo>
                  <a:lnTo>
                    <a:pt x="872" y="852"/>
                  </a:lnTo>
                  <a:cubicBezTo>
                    <a:pt x="912" y="904"/>
                    <a:pt x="972" y="931"/>
                    <a:pt x="1033" y="931"/>
                  </a:cubicBezTo>
                  <a:cubicBezTo>
                    <a:pt x="1075" y="931"/>
                    <a:pt x="1117" y="918"/>
                    <a:pt x="1153" y="891"/>
                  </a:cubicBezTo>
                  <a:cubicBezTo>
                    <a:pt x="1240" y="824"/>
                    <a:pt x="1259" y="698"/>
                    <a:pt x="1192" y="611"/>
                  </a:cubicBezTo>
                  <a:lnTo>
                    <a:pt x="788" y="81"/>
                  </a:lnTo>
                  <a:cubicBezTo>
                    <a:pt x="752" y="30"/>
                    <a:pt x="692"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8"/>
          <p:cNvGrpSpPr/>
          <p:nvPr/>
        </p:nvGrpSpPr>
        <p:grpSpPr>
          <a:xfrm>
            <a:off x="3380697" y="1411528"/>
            <a:ext cx="387058" cy="333046"/>
            <a:chOff x="2845300" y="1668200"/>
            <a:chExt cx="340750" cy="293200"/>
          </a:xfrm>
        </p:grpSpPr>
        <p:sp>
          <p:nvSpPr>
            <p:cNvPr id="1189" name="Google Shape;1189;p48"/>
            <p:cNvSpPr/>
            <p:nvPr/>
          </p:nvSpPr>
          <p:spPr>
            <a:xfrm>
              <a:off x="2999225" y="1878000"/>
              <a:ext cx="32825" cy="10050"/>
            </a:xfrm>
            <a:custGeom>
              <a:avLst/>
              <a:gdLst/>
              <a:ahLst/>
              <a:cxnLst/>
              <a:rect l="l" t="t" r="r" b="b"/>
              <a:pathLst>
                <a:path w="1313" h="402" extrusionOk="0">
                  <a:moveTo>
                    <a:pt x="202" y="1"/>
                  </a:moveTo>
                  <a:cubicBezTo>
                    <a:pt x="91" y="1"/>
                    <a:pt x="1" y="90"/>
                    <a:pt x="1" y="200"/>
                  </a:cubicBezTo>
                  <a:cubicBezTo>
                    <a:pt x="1" y="312"/>
                    <a:pt x="92" y="401"/>
                    <a:pt x="202" y="401"/>
                  </a:cubicBezTo>
                  <a:lnTo>
                    <a:pt x="1111" y="401"/>
                  </a:lnTo>
                  <a:cubicBezTo>
                    <a:pt x="1222" y="401"/>
                    <a:pt x="1312" y="312"/>
                    <a:pt x="1312" y="200"/>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2947050" y="1782175"/>
              <a:ext cx="10075" cy="10025"/>
            </a:xfrm>
            <a:custGeom>
              <a:avLst/>
              <a:gdLst/>
              <a:ahLst/>
              <a:cxnLst/>
              <a:rect l="l" t="t" r="r" b="b"/>
              <a:pathLst>
                <a:path w="403" h="401" extrusionOk="0">
                  <a:moveTo>
                    <a:pt x="201" y="0"/>
                  </a:moveTo>
                  <a:cubicBezTo>
                    <a:pt x="91" y="0"/>
                    <a:pt x="0" y="89"/>
                    <a:pt x="0" y="200"/>
                  </a:cubicBezTo>
                  <a:cubicBezTo>
                    <a:pt x="0" y="310"/>
                    <a:pt x="91" y="401"/>
                    <a:pt x="201" y="401"/>
                  </a:cubicBezTo>
                  <a:cubicBezTo>
                    <a:pt x="312" y="401"/>
                    <a:pt x="402" y="310"/>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2932450" y="1760100"/>
              <a:ext cx="39225" cy="17850"/>
            </a:xfrm>
            <a:custGeom>
              <a:avLst/>
              <a:gdLst/>
              <a:ahLst/>
              <a:cxnLst/>
              <a:rect l="l" t="t" r="r" b="b"/>
              <a:pathLst>
                <a:path w="1569" h="714" extrusionOk="0">
                  <a:moveTo>
                    <a:pt x="784" y="0"/>
                  </a:moveTo>
                  <a:cubicBezTo>
                    <a:pt x="483" y="0"/>
                    <a:pt x="214" y="153"/>
                    <a:pt x="58" y="410"/>
                  </a:cubicBezTo>
                  <a:cubicBezTo>
                    <a:pt x="0" y="503"/>
                    <a:pt x="30" y="626"/>
                    <a:pt x="123" y="684"/>
                  </a:cubicBezTo>
                  <a:cubicBezTo>
                    <a:pt x="156" y="704"/>
                    <a:pt x="192" y="713"/>
                    <a:pt x="227" y="713"/>
                  </a:cubicBezTo>
                  <a:cubicBezTo>
                    <a:pt x="294" y="713"/>
                    <a:pt x="360" y="680"/>
                    <a:pt x="397" y="619"/>
                  </a:cubicBezTo>
                  <a:cubicBezTo>
                    <a:pt x="480" y="482"/>
                    <a:pt x="623" y="402"/>
                    <a:pt x="784" y="402"/>
                  </a:cubicBezTo>
                  <a:cubicBezTo>
                    <a:pt x="943" y="402"/>
                    <a:pt x="1087" y="482"/>
                    <a:pt x="1168" y="619"/>
                  </a:cubicBezTo>
                  <a:cubicBezTo>
                    <a:pt x="1206" y="681"/>
                    <a:pt x="1273" y="714"/>
                    <a:pt x="1340" y="714"/>
                  </a:cubicBezTo>
                  <a:cubicBezTo>
                    <a:pt x="1376" y="714"/>
                    <a:pt x="1413" y="704"/>
                    <a:pt x="1444" y="684"/>
                  </a:cubicBezTo>
                  <a:cubicBezTo>
                    <a:pt x="1538" y="628"/>
                    <a:pt x="1569" y="503"/>
                    <a:pt x="1510" y="410"/>
                  </a:cubicBezTo>
                  <a:cubicBezTo>
                    <a:pt x="1354" y="155"/>
                    <a:pt x="1083"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2917225" y="1742000"/>
              <a:ext cx="69750" cy="26450"/>
            </a:xfrm>
            <a:custGeom>
              <a:avLst/>
              <a:gdLst/>
              <a:ahLst/>
              <a:cxnLst/>
              <a:rect l="l" t="t" r="r" b="b"/>
              <a:pathLst>
                <a:path w="2790" h="1058" extrusionOk="0">
                  <a:moveTo>
                    <a:pt x="1394" y="0"/>
                  </a:moveTo>
                  <a:cubicBezTo>
                    <a:pt x="843" y="0"/>
                    <a:pt x="343" y="280"/>
                    <a:pt x="56" y="752"/>
                  </a:cubicBezTo>
                  <a:cubicBezTo>
                    <a:pt x="0" y="846"/>
                    <a:pt x="30" y="969"/>
                    <a:pt x="123" y="1026"/>
                  </a:cubicBezTo>
                  <a:cubicBezTo>
                    <a:pt x="156" y="1046"/>
                    <a:pt x="192" y="1055"/>
                    <a:pt x="227" y="1055"/>
                  </a:cubicBezTo>
                  <a:cubicBezTo>
                    <a:pt x="294" y="1055"/>
                    <a:pt x="360" y="1022"/>
                    <a:pt x="397" y="961"/>
                  </a:cubicBezTo>
                  <a:cubicBezTo>
                    <a:pt x="612" y="611"/>
                    <a:pt x="983" y="400"/>
                    <a:pt x="1394" y="400"/>
                  </a:cubicBezTo>
                  <a:cubicBezTo>
                    <a:pt x="1804" y="402"/>
                    <a:pt x="2178" y="612"/>
                    <a:pt x="2391" y="963"/>
                  </a:cubicBezTo>
                  <a:cubicBezTo>
                    <a:pt x="2429" y="1025"/>
                    <a:pt x="2494" y="1058"/>
                    <a:pt x="2563" y="1058"/>
                  </a:cubicBezTo>
                  <a:cubicBezTo>
                    <a:pt x="2598" y="1058"/>
                    <a:pt x="2634" y="1048"/>
                    <a:pt x="2665" y="1028"/>
                  </a:cubicBezTo>
                  <a:cubicBezTo>
                    <a:pt x="2759" y="972"/>
                    <a:pt x="2790" y="847"/>
                    <a:pt x="2732" y="754"/>
                  </a:cubicBezTo>
                  <a:cubicBezTo>
                    <a:pt x="2446" y="284"/>
                    <a:pt x="1946"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2903350" y="1723875"/>
              <a:ext cx="97450" cy="34225"/>
            </a:xfrm>
            <a:custGeom>
              <a:avLst/>
              <a:gdLst/>
              <a:ahLst/>
              <a:cxnLst/>
              <a:rect l="l" t="t" r="r" b="b"/>
              <a:pathLst>
                <a:path w="3898" h="1369" extrusionOk="0">
                  <a:moveTo>
                    <a:pt x="1949" y="1"/>
                  </a:moveTo>
                  <a:cubicBezTo>
                    <a:pt x="1170" y="1"/>
                    <a:pt x="463" y="398"/>
                    <a:pt x="58" y="1065"/>
                  </a:cubicBezTo>
                  <a:cubicBezTo>
                    <a:pt x="1" y="1158"/>
                    <a:pt x="32" y="1281"/>
                    <a:pt x="125" y="1339"/>
                  </a:cubicBezTo>
                  <a:cubicBezTo>
                    <a:pt x="158" y="1358"/>
                    <a:pt x="194" y="1367"/>
                    <a:pt x="229" y="1367"/>
                  </a:cubicBezTo>
                  <a:cubicBezTo>
                    <a:pt x="296" y="1367"/>
                    <a:pt x="362" y="1334"/>
                    <a:pt x="399" y="1273"/>
                  </a:cubicBezTo>
                  <a:cubicBezTo>
                    <a:pt x="733" y="728"/>
                    <a:pt x="1311" y="399"/>
                    <a:pt x="1949" y="399"/>
                  </a:cubicBezTo>
                  <a:cubicBezTo>
                    <a:pt x="2588" y="399"/>
                    <a:pt x="3166" y="725"/>
                    <a:pt x="3499" y="1273"/>
                  </a:cubicBezTo>
                  <a:cubicBezTo>
                    <a:pt x="3537" y="1334"/>
                    <a:pt x="3602" y="1368"/>
                    <a:pt x="3670" y="1368"/>
                  </a:cubicBezTo>
                  <a:cubicBezTo>
                    <a:pt x="3706" y="1368"/>
                    <a:pt x="3742" y="1359"/>
                    <a:pt x="3773" y="1339"/>
                  </a:cubicBezTo>
                  <a:cubicBezTo>
                    <a:pt x="3867" y="1283"/>
                    <a:pt x="3898" y="1158"/>
                    <a:pt x="3840" y="1065"/>
                  </a:cubicBezTo>
                  <a:cubicBezTo>
                    <a:pt x="3435" y="398"/>
                    <a:pt x="2728" y="1"/>
                    <a:pt x="1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2845300" y="1668200"/>
              <a:ext cx="340750" cy="293200"/>
            </a:xfrm>
            <a:custGeom>
              <a:avLst/>
              <a:gdLst/>
              <a:ahLst/>
              <a:cxnLst/>
              <a:rect l="l" t="t" r="r" b="b"/>
              <a:pathLst>
                <a:path w="13630" h="11728" extrusionOk="0">
                  <a:moveTo>
                    <a:pt x="12301" y="1315"/>
                  </a:moveTo>
                  <a:cubicBezTo>
                    <a:pt x="12354" y="1315"/>
                    <a:pt x="12396" y="1359"/>
                    <a:pt x="12396" y="1410"/>
                  </a:cubicBezTo>
                  <a:lnTo>
                    <a:pt x="12396" y="7538"/>
                  </a:lnTo>
                  <a:lnTo>
                    <a:pt x="11664" y="7538"/>
                  </a:lnTo>
                  <a:lnTo>
                    <a:pt x="11664" y="2482"/>
                  </a:lnTo>
                  <a:cubicBezTo>
                    <a:pt x="11664" y="2341"/>
                    <a:pt x="11552" y="2228"/>
                    <a:pt x="11411" y="2228"/>
                  </a:cubicBezTo>
                  <a:lnTo>
                    <a:pt x="10679" y="2228"/>
                  </a:lnTo>
                  <a:cubicBezTo>
                    <a:pt x="10567" y="2228"/>
                    <a:pt x="10478" y="2318"/>
                    <a:pt x="10478" y="2429"/>
                  </a:cubicBezTo>
                  <a:cubicBezTo>
                    <a:pt x="10478" y="2539"/>
                    <a:pt x="10567" y="2630"/>
                    <a:pt x="10679" y="2630"/>
                  </a:cubicBezTo>
                  <a:lnTo>
                    <a:pt x="11265" y="2630"/>
                  </a:lnTo>
                  <a:lnTo>
                    <a:pt x="11265" y="7531"/>
                  </a:lnTo>
                  <a:lnTo>
                    <a:pt x="7659" y="7531"/>
                  </a:lnTo>
                  <a:lnTo>
                    <a:pt x="7659" y="2630"/>
                  </a:lnTo>
                  <a:lnTo>
                    <a:pt x="9760" y="2630"/>
                  </a:lnTo>
                  <a:cubicBezTo>
                    <a:pt x="9871" y="2630"/>
                    <a:pt x="9960" y="2539"/>
                    <a:pt x="9960" y="2429"/>
                  </a:cubicBezTo>
                  <a:cubicBezTo>
                    <a:pt x="9960" y="2318"/>
                    <a:pt x="9871" y="2228"/>
                    <a:pt x="9760" y="2228"/>
                  </a:cubicBezTo>
                  <a:lnTo>
                    <a:pt x="7511" y="2228"/>
                  </a:lnTo>
                  <a:cubicBezTo>
                    <a:pt x="7371" y="2228"/>
                    <a:pt x="7259" y="2341"/>
                    <a:pt x="7259" y="2482"/>
                  </a:cubicBezTo>
                  <a:lnTo>
                    <a:pt x="7259" y="7538"/>
                  </a:lnTo>
                  <a:lnTo>
                    <a:pt x="1232" y="7538"/>
                  </a:lnTo>
                  <a:lnTo>
                    <a:pt x="1232" y="1410"/>
                  </a:lnTo>
                  <a:cubicBezTo>
                    <a:pt x="1232" y="1359"/>
                    <a:pt x="1274" y="1315"/>
                    <a:pt x="1327" y="1315"/>
                  </a:cubicBezTo>
                  <a:close/>
                  <a:moveTo>
                    <a:pt x="13229" y="7936"/>
                  </a:moveTo>
                  <a:lnTo>
                    <a:pt x="13229" y="8778"/>
                  </a:lnTo>
                  <a:cubicBezTo>
                    <a:pt x="13229" y="9041"/>
                    <a:pt x="13017" y="9253"/>
                    <a:pt x="12754" y="9253"/>
                  </a:cubicBezTo>
                  <a:lnTo>
                    <a:pt x="874" y="9253"/>
                  </a:lnTo>
                  <a:cubicBezTo>
                    <a:pt x="611" y="9253"/>
                    <a:pt x="399" y="9041"/>
                    <a:pt x="399" y="8778"/>
                  </a:cubicBezTo>
                  <a:lnTo>
                    <a:pt x="399" y="7936"/>
                  </a:lnTo>
                  <a:close/>
                  <a:moveTo>
                    <a:pt x="7910" y="9650"/>
                  </a:moveTo>
                  <a:cubicBezTo>
                    <a:pt x="7922" y="10016"/>
                    <a:pt x="7960" y="10807"/>
                    <a:pt x="8064" y="11324"/>
                  </a:cubicBezTo>
                  <a:lnTo>
                    <a:pt x="5564" y="11324"/>
                  </a:lnTo>
                  <a:cubicBezTo>
                    <a:pt x="5670" y="10807"/>
                    <a:pt x="5706" y="10016"/>
                    <a:pt x="5718" y="9650"/>
                  </a:cubicBezTo>
                  <a:close/>
                  <a:moveTo>
                    <a:pt x="874" y="0"/>
                  </a:moveTo>
                  <a:cubicBezTo>
                    <a:pt x="391" y="0"/>
                    <a:pt x="0" y="393"/>
                    <a:pt x="0" y="876"/>
                  </a:cubicBezTo>
                  <a:lnTo>
                    <a:pt x="0" y="5411"/>
                  </a:lnTo>
                  <a:cubicBezTo>
                    <a:pt x="0" y="5522"/>
                    <a:pt x="89" y="5612"/>
                    <a:pt x="200" y="5612"/>
                  </a:cubicBezTo>
                  <a:cubicBezTo>
                    <a:pt x="312" y="5612"/>
                    <a:pt x="401" y="5522"/>
                    <a:pt x="401" y="5411"/>
                  </a:cubicBezTo>
                  <a:lnTo>
                    <a:pt x="401" y="876"/>
                  </a:lnTo>
                  <a:cubicBezTo>
                    <a:pt x="401" y="612"/>
                    <a:pt x="612" y="401"/>
                    <a:pt x="876" y="401"/>
                  </a:cubicBezTo>
                  <a:lnTo>
                    <a:pt x="12757" y="401"/>
                  </a:lnTo>
                  <a:cubicBezTo>
                    <a:pt x="13019" y="401"/>
                    <a:pt x="13232" y="612"/>
                    <a:pt x="13232" y="876"/>
                  </a:cubicBezTo>
                  <a:lnTo>
                    <a:pt x="13232" y="7538"/>
                  </a:lnTo>
                  <a:lnTo>
                    <a:pt x="12798" y="7538"/>
                  </a:lnTo>
                  <a:lnTo>
                    <a:pt x="12798" y="1413"/>
                  </a:lnTo>
                  <a:cubicBezTo>
                    <a:pt x="12798" y="1141"/>
                    <a:pt x="12575" y="918"/>
                    <a:pt x="12302" y="918"/>
                  </a:cubicBezTo>
                  <a:lnTo>
                    <a:pt x="1329" y="918"/>
                  </a:lnTo>
                  <a:cubicBezTo>
                    <a:pt x="1056" y="918"/>
                    <a:pt x="835" y="1141"/>
                    <a:pt x="835" y="1413"/>
                  </a:cubicBezTo>
                  <a:lnTo>
                    <a:pt x="835" y="7538"/>
                  </a:lnTo>
                  <a:lnTo>
                    <a:pt x="401" y="7538"/>
                  </a:lnTo>
                  <a:lnTo>
                    <a:pt x="401" y="6334"/>
                  </a:lnTo>
                  <a:cubicBezTo>
                    <a:pt x="401" y="6223"/>
                    <a:pt x="312" y="6134"/>
                    <a:pt x="200" y="6134"/>
                  </a:cubicBezTo>
                  <a:cubicBezTo>
                    <a:pt x="89" y="6134"/>
                    <a:pt x="0" y="6223"/>
                    <a:pt x="0" y="6334"/>
                  </a:cubicBezTo>
                  <a:lnTo>
                    <a:pt x="0" y="8778"/>
                  </a:lnTo>
                  <a:cubicBezTo>
                    <a:pt x="0" y="9260"/>
                    <a:pt x="391" y="9653"/>
                    <a:pt x="874" y="9653"/>
                  </a:cubicBezTo>
                  <a:lnTo>
                    <a:pt x="5320" y="9653"/>
                  </a:lnTo>
                  <a:cubicBezTo>
                    <a:pt x="5304" y="10108"/>
                    <a:pt x="5259" y="10899"/>
                    <a:pt x="5156" y="11327"/>
                  </a:cubicBezTo>
                  <a:lnTo>
                    <a:pt x="4463" y="11327"/>
                  </a:lnTo>
                  <a:cubicBezTo>
                    <a:pt x="4351" y="11327"/>
                    <a:pt x="4262" y="11416"/>
                    <a:pt x="4262" y="11527"/>
                  </a:cubicBezTo>
                  <a:cubicBezTo>
                    <a:pt x="4262" y="11639"/>
                    <a:pt x="4351" y="11728"/>
                    <a:pt x="4463" y="11728"/>
                  </a:cubicBezTo>
                  <a:lnTo>
                    <a:pt x="9164" y="11728"/>
                  </a:lnTo>
                  <a:cubicBezTo>
                    <a:pt x="9276" y="11728"/>
                    <a:pt x="9365" y="11639"/>
                    <a:pt x="9365" y="11527"/>
                  </a:cubicBezTo>
                  <a:cubicBezTo>
                    <a:pt x="9365" y="11416"/>
                    <a:pt x="9276" y="11327"/>
                    <a:pt x="9164" y="11327"/>
                  </a:cubicBezTo>
                  <a:lnTo>
                    <a:pt x="8471" y="11327"/>
                  </a:lnTo>
                  <a:cubicBezTo>
                    <a:pt x="8368" y="10899"/>
                    <a:pt x="8323" y="10109"/>
                    <a:pt x="8307" y="9653"/>
                  </a:cubicBezTo>
                  <a:lnTo>
                    <a:pt x="12753" y="9653"/>
                  </a:lnTo>
                  <a:cubicBezTo>
                    <a:pt x="13235" y="9653"/>
                    <a:pt x="13626" y="9259"/>
                    <a:pt x="13626" y="8778"/>
                  </a:cubicBezTo>
                  <a:lnTo>
                    <a:pt x="13626" y="874"/>
                  </a:lnTo>
                  <a:cubicBezTo>
                    <a:pt x="13629" y="393"/>
                    <a:pt x="13237" y="0"/>
                    <a:pt x="12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3046350" y="1751300"/>
              <a:ext cx="70975" cy="10075"/>
            </a:xfrm>
            <a:custGeom>
              <a:avLst/>
              <a:gdLst/>
              <a:ahLst/>
              <a:cxnLst/>
              <a:rect l="l" t="t" r="r" b="b"/>
              <a:pathLst>
                <a:path w="2839" h="403" extrusionOk="0">
                  <a:moveTo>
                    <a:pt x="201" y="0"/>
                  </a:moveTo>
                  <a:cubicBezTo>
                    <a:pt x="91" y="0"/>
                    <a:pt x="0" y="89"/>
                    <a:pt x="0" y="201"/>
                  </a:cubicBezTo>
                  <a:cubicBezTo>
                    <a:pt x="0" y="312"/>
                    <a:pt x="91" y="402"/>
                    <a:pt x="201" y="402"/>
                  </a:cubicBezTo>
                  <a:lnTo>
                    <a:pt x="2637" y="402"/>
                  </a:lnTo>
                  <a:cubicBezTo>
                    <a:pt x="2748" y="402"/>
                    <a:pt x="2838" y="312"/>
                    <a:pt x="2838" y="201"/>
                  </a:cubicBezTo>
                  <a:cubicBezTo>
                    <a:pt x="2838" y="91"/>
                    <a:pt x="2748" y="0"/>
                    <a:pt x="2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3046350" y="1777150"/>
              <a:ext cx="40525" cy="10025"/>
            </a:xfrm>
            <a:custGeom>
              <a:avLst/>
              <a:gdLst/>
              <a:ahLst/>
              <a:cxnLst/>
              <a:rect l="l" t="t" r="r" b="b"/>
              <a:pathLst>
                <a:path w="1621" h="401" extrusionOk="0">
                  <a:moveTo>
                    <a:pt x="201" y="1"/>
                  </a:moveTo>
                  <a:cubicBezTo>
                    <a:pt x="91" y="1"/>
                    <a:pt x="0" y="89"/>
                    <a:pt x="0" y="201"/>
                  </a:cubicBezTo>
                  <a:cubicBezTo>
                    <a:pt x="0" y="312"/>
                    <a:pt x="91" y="401"/>
                    <a:pt x="201" y="401"/>
                  </a:cubicBezTo>
                  <a:lnTo>
                    <a:pt x="1421" y="401"/>
                  </a:lnTo>
                  <a:cubicBezTo>
                    <a:pt x="1531" y="401"/>
                    <a:pt x="1620" y="312"/>
                    <a:pt x="1620" y="201"/>
                  </a:cubicBezTo>
                  <a:cubicBezTo>
                    <a:pt x="1620" y="89"/>
                    <a:pt x="1531" y="1"/>
                    <a:pt x="1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3046350" y="1803125"/>
              <a:ext cx="70975" cy="10075"/>
            </a:xfrm>
            <a:custGeom>
              <a:avLst/>
              <a:gdLst/>
              <a:ahLst/>
              <a:cxnLst/>
              <a:rect l="l" t="t" r="r" b="b"/>
              <a:pathLst>
                <a:path w="2839" h="403" extrusionOk="0">
                  <a:moveTo>
                    <a:pt x="201" y="0"/>
                  </a:moveTo>
                  <a:cubicBezTo>
                    <a:pt x="91" y="0"/>
                    <a:pt x="0" y="91"/>
                    <a:pt x="0" y="201"/>
                  </a:cubicBezTo>
                  <a:cubicBezTo>
                    <a:pt x="0" y="312"/>
                    <a:pt x="91" y="402"/>
                    <a:pt x="201" y="402"/>
                  </a:cubicBezTo>
                  <a:lnTo>
                    <a:pt x="2637" y="402"/>
                  </a:lnTo>
                  <a:cubicBezTo>
                    <a:pt x="2748" y="402"/>
                    <a:pt x="2838" y="312"/>
                    <a:pt x="2838" y="201"/>
                  </a:cubicBezTo>
                  <a:cubicBezTo>
                    <a:pt x="2838" y="91"/>
                    <a:pt x="2748" y="0"/>
                    <a:pt x="2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3046300" y="1829025"/>
              <a:ext cx="40525" cy="10075"/>
            </a:xfrm>
            <a:custGeom>
              <a:avLst/>
              <a:gdLst/>
              <a:ahLst/>
              <a:cxnLst/>
              <a:rect l="l" t="t" r="r" b="b"/>
              <a:pathLst>
                <a:path w="1621" h="403" extrusionOk="0">
                  <a:moveTo>
                    <a:pt x="202" y="0"/>
                  </a:moveTo>
                  <a:cubicBezTo>
                    <a:pt x="91" y="0"/>
                    <a:pt x="1" y="91"/>
                    <a:pt x="1" y="201"/>
                  </a:cubicBezTo>
                  <a:cubicBezTo>
                    <a:pt x="1" y="312"/>
                    <a:pt x="91" y="402"/>
                    <a:pt x="202" y="402"/>
                  </a:cubicBezTo>
                  <a:lnTo>
                    <a:pt x="1420" y="402"/>
                  </a:lnTo>
                  <a:cubicBezTo>
                    <a:pt x="1532" y="402"/>
                    <a:pt x="1621" y="312"/>
                    <a:pt x="1621" y="201"/>
                  </a:cubicBezTo>
                  <a:cubicBezTo>
                    <a:pt x="1621" y="91"/>
                    <a:pt x="1532"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2903350" y="1803125"/>
              <a:ext cx="97425" cy="10075"/>
            </a:xfrm>
            <a:custGeom>
              <a:avLst/>
              <a:gdLst/>
              <a:ahLst/>
              <a:cxnLst/>
              <a:rect l="l" t="t" r="r" b="b"/>
              <a:pathLst>
                <a:path w="3897" h="403" extrusionOk="0">
                  <a:moveTo>
                    <a:pt x="202" y="0"/>
                  </a:moveTo>
                  <a:cubicBezTo>
                    <a:pt x="90" y="0"/>
                    <a:pt x="1" y="91"/>
                    <a:pt x="1" y="201"/>
                  </a:cubicBezTo>
                  <a:cubicBezTo>
                    <a:pt x="1" y="312"/>
                    <a:pt x="90" y="402"/>
                    <a:pt x="202" y="402"/>
                  </a:cubicBezTo>
                  <a:lnTo>
                    <a:pt x="3695" y="402"/>
                  </a:lnTo>
                  <a:cubicBezTo>
                    <a:pt x="3808" y="402"/>
                    <a:pt x="3896" y="312"/>
                    <a:pt x="3896" y="201"/>
                  </a:cubicBezTo>
                  <a:cubicBezTo>
                    <a:pt x="3896" y="91"/>
                    <a:pt x="3808" y="0"/>
                    <a:pt x="3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2903350" y="1829025"/>
              <a:ext cx="97425" cy="10075"/>
            </a:xfrm>
            <a:custGeom>
              <a:avLst/>
              <a:gdLst/>
              <a:ahLst/>
              <a:cxnLst/>
              <a:rect l="l" t="t" r="r" b="b"/>
              <a:pathLst>
                <a:path w="3897" h="403" extrusionOk="0">
                  <a:moveTo>
                    <a:pt x="202" y="0"/>
                  </a:moveTo>
                  <a:cubicBezTo>
                    <a:pt x="90" y="0"/>
                    <a:pt x="1" y="91"/>
                    <a:pt x="1" y="201"/>
                  </a:cubicBezTo>
                  <a:cubicBezTo>
                    <a:pt x="1" y="312"/>
                    <a:pt x="90" y="402"/>
                    <a:pt x="202" y="402"/>
                  </a:cubicBezTo>
                  <a:lnTo>
                    <a:pt x="3695" y="402"/>
                  </a:lnTo>
                  <a:cubicBezTo>
                    <a:pt x="3808" y="402"/>
                    <a:pt x="3896" y="312"/>
                    <a:pt x="3896" y="201"/>
                  </a:cubicBezTo>
                  <a:cubicBezTo>
                    <a:pt x="3896" y="91"/>
                    <a:pt x="3808" y="0"/>
                    <a:pt x="3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48"/>
          <p:cNvGrpSpPr/>
          <p:nvPr/>
        </p:nvGrpSpPr>
        <p:grpSpPr>
          <a:xfrm>
            <a:off x="4045823" y="1411528"/>
            <a:ext cx="387058" cy="333046"/>
            <a:chOff x="3430850" y="1668200"/>
            <a:chExt cx="340750" cy="293200"/>
          </a:xfrm>
        </p:grpSpPr>
        <p:sp>
          <p:nvSpPr>
            <p:cNvPr id="1202" name="Google Shape;1202;p48"/>
            <p:cNvSpPr/>
            <p:nvPr/>
          </p:nvSpPr>
          <p:spPr>
            <a:xfrm>
              <a:off x="3476200" y="1706625"/>
              <a:ext cx="10075" cy="10050"/>
            </a:xfrm>
            <a:custGeom>
              <a:avLst/>
              <a:gdLst/>
              <a:ahLst/>
              <a:cxnLst/>
              <a:rect l="l" t="t" r="r" b="b"/>
              <a:pathLst>
                <a:path w="403" h="402" extrusionOk="0">
                  <a:moveTo>
                    <a:pt x="202" y="1"/>
                  </a:moveTo>
                  <a:cubicBezTo>
                    <a:pt x="91" y="1"/>
                    <a:pt x="1" y="89"/>
                    <a:pt x="1" y="200"/>
                  </a:cubicBezTo>
                  <a:cubicBezTo>
                    <a:pt x="1" y="312"/>
                    <a:pt x="91" y="401"/>
                    <a:pt x="202" y="401"/>
                  </a:cubicBezTo>
                  <a:cubicBezTo>
                    <a:pt x="312" y="401"/>
                    <a:pt x="403" y="312"/>
                    <a:pt x="403" y="200"/>
                  </a:cubicBezTo>
                  <a:cubicBezTo>
                    <a:pt x="403" y="89"/>
                    <a:pt x="311"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3496025" y="1706625"/>
              <a:ext cx="10025" cy="10050"/>
            </a:xfrm>
            <a:custGeom>
              <a:avLst/>
              <a:gdLst/>
              <a:ahLst/>
              <a:cxnLst/>
              <a:rect l="l" t="t" r="r" b="b"/>
              <a:pathLst>
                <a:path w="401" h="402" extrusionOk="0">
                  <a:moveTo>
                    <a:pt x="202" y="1"/>
                  </a:moveTo>
                  <a:cubicBezTo>
                    <a:pt x="89" y="1"/>
                    <a:pt x="1" y="89"/>
                    <a:pt x="1" y="200"/>
                  </a:cubicBezTo>
                  <a:cubicBezTo>
                    <a:pt x="1" y="312"/>
                    <a:pt x="89" y="401"/>
                    <a:pt x="202" y="401"/>
                  </a:cubicBezTo>
                  <a:cubicBezTo>
                    <a:pt x="312" y="401"/>
                    <a:pt x="401" y="312"/>
                    <a:pt x="401" y="200"/>
                  </a:cubicBezTo>
                  <a:cubicBezTo>
                    <a:pt x="401" y="89"/>
                    <a:pt x="311"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3515775" y="1706625"/>
              <a:ext cx="10075" cy="10050"/>
            </a:xfrm>
            <a:custGeom>
              <a:avLst/>
              <a:gdLst/>
              <a:ahLst/>
              <a:cxnLst/>
              <a:rect l="l" t="t" r="r" b="b"/>
              <a:pathLst>
                <a:path w="403" h="402" extrusionOk="0">
                  <a:moveTo>
                    <a:pt x="201" y="1"/>
                  </a:moveTo>
                  <a:cubicBezTo>
                    <a:pt x="91" y="1"/>
                    <a:pt x="0" y="89"/>
                    <a:pt x="0" y="200"/>
                  </a:cubicBezTo>
                  <a:cubicBezTo>
                    <a:pt x="0" y="312"/>
                    <a:pt x="91" y="401"/>
                    <a:pt x="201" y="401"/>
                  </a:cubicBezTo>
                  <a:cubicBezTo>
                    <a:pt x="312" y="401"/>
                    <a:pt x="402" y="312"/>
                    <a:pt x="402" y="200"/>
                  </a:cubicBezTo>
                  <a:cubicBezTo>
                    <a:pt x="402" y="89"/>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3584850" y="1878000"/>
              <a:ext cx="32775" cy="10050"/>
            </a:xfrm>
            <a:custGeom>
              <a:avLst/>
              <a:gdLst/>
              <a:ahLst/>
              <a:cxnLst/>
              <a:rect l="l" t="t" r="r" b="b"/>
              <a:pathLst>
                <a:path w="1311" h="402" extrusionOk="0">
                  <a:moveTo>
                    <a:pt x="202" y="1"/>
                  </a:moveTo>
                  <a:cubicBezTo>
                    <a:pt x="91" y="1"/>
                    <a:pt x="1" y="90"/>
                    <a:pt x="1" y="200"/>
                  </a:cubicBezTo>
                  <a:cubicBezTo>
                    <a:pt x="1" y="312"/>
                    <a:pt x="91" y="401"/>
                    <a:pt x="202" y="401"/>
                  </a:cubicBezTo>
                  <a:lnTo>
                    <a:pt x="1111" y="401"/>
                  </a:lnTo>
                  <a:cubicBezTo>
                    <a:pt x="1222" y="401"/>
                    <a:pt x="1311" y="312"/>
                    <a:pt x="1311" y="200"/>
                  </a:cubicBezTo>
                  <a:cubicBezTo>
                    <a:pt x="1311"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3430850" y="1668200"/>
              <a:ext cx="340750" cy="293200"/>
            </a:xfrm>
            <a:custGeom>
              <a:avLst/>
              <a:gdLst/>
              <a:ahLst/>
              <a:cxnLst/>
              <a:rect l="l" t="t" r="r" b="b"/>
              <a:pathLst>
                <a:path w="13630" h="11728" extrusionOk="0">
                  <a:moveTo>
                    <a:pt x="12302" y="1329"/>
                  </a:moveTo>
                  <a:cubicBezTo>
                    <a:pt x="12354" y="1329"/>
                    <a:pt x="12397" y="1371"/>
                    <a:pt x="12397" y="1424"/>
                  </a:cubicBezTo>
                  <a:lnTo>
                    <a:pt x="12397" y="2142"/>
                  </a:lnTo>
                  <a:lnTo>
                    <a:pt x="1232" y="2142"/>
                  </a:lnTo>
                  <a:lnTo>
                    <a:pt x="1232" y="1424"/>
                  </a:lnTo>
                  <a:cubicBezTo>
                    <a:pt x="1232" y="1371"/>
                    <a:pt x="1276" y="1329"/>
                    <a:pt x="1329" y="1329"/>
                  </a:cubicBezTo>
                  <a:close/>
                  <a:moveTo>
                    <a:pt x="12756" y="401"/>
                  </a:moveTo>
                  <a:cubicBezTo>
                    <a:pt x="13017" y="401"/>
                    <a:pt x="13231" y="614"/>
                    <a:pt x="13231" y="876"/>
                  </a:cubicBezTo>
                  <a:lnTo>
                    <a:pt x="13231" y="7538"/>
                  </a:lnTo>
                  <a:lnTo>
                    <a:pt x="12796" y="7538"/>
                  </a:lnTo>
                  <a:lnTo>
                    <a:pt x="12796" y="6718"/>
                  </a:lnTo>
                  <a:cubicBezTo>
                    <a:pt x="12796" y="6608"/>
                    <a:pt x="12706" y="6517"/>
                    <a:pt x="12595" y="6517"/>
                  </a:cubicBezTo>
                  <a:cubicBezTo>
                    <a:pt x="12485" y="6517"/>
                    <a:pt x="12394" y="6606"/>
                    <a:pt x="12394" y="6718"/>
                  </a:cubicBezTo>
                  <a:lnTo>
                    <a:pt x="12394" y="7538"/>
                  </a:lnTo>
                  <a:lnTo>
                    <a:pt x="1231" y="7538"/>
                  </a:lnTo>
                  <a:lnTo>
                    <a:pt x="1231" y="2544"/>
                  </a:lnTo>
                  <a:lnTo>
                    <a:pt x="12394" y="2544"/>
                  </a:lnTo>
                  <a:lnTo>
                    <a:pt x="12394" y="5793"/>
                  </a:lnTo>
                  <a:cubicBezTo>
                    <a:pt x="12394" y="5904"/>
                    <a:pt x="12485" y="5994"/>
                    <a:pt x="12595" y="5994"/>
                  </a:cubicBezTo>
                  <a:cubicBezTo>
                    <a:pt x="12706" y="5994"/>
                    <a:pt x="12796" y="5904"/>
                    <a:pt x="12796" y="5793"/>
                  </a:cubicBezTo>
                  <a:lnTo>
                    <a:pt x="12796" y="1429"/>
                  </a:lnTo>
                  <a:lnTo>
                    <a:pt x="12796" y="1426"/>
                  </a:lnTo>
                  <a:lnTo>
                    <a:pt x="12796" y="1413"/>
                  </a:lnTo>
                  <a:cubicBezTo>
                    <a:pt x="12796" y="1141"/>
                    <a:pt x="12575" y="918"/>
                    <a:pt x="12302" y="918"/>
                  </a:cubicBezTo>
                  <a:lnTo>
                    <a:pt x="1329" y="918"/>
                  </a:lnTo>
                  <a:cubicBezTo>
                    <a:pt x="1056" y="918"/>
                    <a:pt x="834" y="1141"/>
                    <a:pt x="834" y="1413"/>
                  </a:cubicBezTo>
                  <a:lnTo>
                    <a:pt x="834" y="1426"/>
                  </a:lnTo>
                  <a:lnTo>
                    <a:pt x="834" y="7538"/>
                  </a:lnTo>
                  <a:lnTo>
                    <a:pt x="399" y="7538"/>
                  </a:lnTo>
                  <a:lnTo>
                    <a:pt x="399" y="876"/>
                  </a:lnTo>
                  <a:cubicBezTo>
                    <a:pt x="399" y="612"/>
                    <a:pt x="614" y="401"/>
                    <a:pt x="874" y="401"/>
                  </a:cubicBezTo>
                  <a:close/>
                  <a:moveTo>
                    <a:pt x="13231" y="7936"/>
                  </a:moveTo>
                  <a:lnTo>
                    <a:pt x="13231" y="8778"/>
                  </a:lnTo>
                  <a:cubicBezTo>
                    <a:pt x="13231" y="9041"/>
                    <a:pt x="13016" y="9253"/>
                    <a:pt x="12756" y="9253"/>
                  </a:cubicBezTo>
                  <a:lnTo>
                    <a:pt x="874" y="9253"/>
                  </a:lnTo>
                  <a:cubicBezTo>
                    <a:pt x="612" y="9253"/>
                    <a:pt x="399" y="9039"/>
                    <a:pt x="399" y="8778"/>
                  </a:cubicBezTo>
                  <a:lnTo>
                    <a:pt x="399" y="7936"/>
                  </a:lnTo>
                  <a:close/>
                  <a:moveTo>
                    <a:pt x="7913" y="9650"/>
                  </a:moveTo>
                  <a:cubicBezTo>
                    <a:pt x="7925" y="10016"/>
                    <a:pt x="7961" y="10807"/>
                    <a:pt x="8067" y="11324"/>
                  </a:cubicBezTo>
                  <a:lnTo>
                    <a:pt x="5567" y="11324"/>
                  </a:lnTo>
                  <a:cubicBezTo>
                    <a:pt x="5672" y="10807"/>
                    <a:pt x="5709" y="10016"/>
                    <a:pt x="5721" y="9650"/>
                  </a:cubicBezTo>
                  <a:close/>
                  <a:moveTo>
                    <a:pt x="874" y="0"/>
                  </a:moveTo>
                  <a:cubicBezTo>
                    <a:pt x="391" y="0"/>
                    <a:pt x="0" y="393"/>
                    <a:pt x="0" y="876"/>
                  </a:cubicBezTo>
                  <a:lnTo>
                    <a:pt x="0" y="8778"/>
                  </a:lnTo>
                  <a:cubicBezTo>
                    <a:pt x="0" y="9260"/>
                    <a:pt x="391" y="9653"/>
                    <a:pt x="874" y="9653"/>
                  </a:cubicBezTo>
                  <a:lnTo>
                    <a:pt x="5320" y="9653"/>
                  </a:lnTo>
                  <a:cubicBezTo>
                    <a:pt x="5304" y="10108"/>
                    <a:pt x="5259" y="10899"/>
                    <a:pt x="5156" y="11327"/>
                  </a:cubicBezTo>
                  <a:lnTo>
                    <a:pt x="4463" y="11327"/>
                  </a:lnTo>
                  <a:cubicBezTo>
                    <a:pt x="4352" y="11327"/>
                    <a:pt x="4262" y="11416"/>
                    <a:pt x="4262" y="11527"/>
                  </a:cubicBezTo>
                  <a:cubicBezTo>
                    <a:pt x="4262" y="11639"/>
                    <a:pt x="4352" y="11728"/>
                    <a:pt x="4463" y="11728"/>
                  </a:cubicBezTo>
                  <a:lnTo>
                    <a:pt x="9167" y="11728"/>
                  </a:lnTo>
                  <a:cubicBezTo>
                    <a:pt x="9277" y="11728"/>
                    <a:pt x="9368" y="11639"/>
                    <a:pt x="9368" y="11527"/>
                  </a:cubicBezTo>
                  <a:cubicBezTo>
                    <a:pt x="9368" y="11416"/>
                    <a:pt x="9277" y="11327"/>
                    <a:pt x="9167" y="11327"/>
                  </a:cubicBezTo>
                  <a:lnTo>
                    <a:pt x="8474" y="11327"/>
                  </a:lnTo>
                  <a:cubicBezTo>
                    <a:pt x="8371" y="10899"/>
                    <a:pt x="8326" y="10109"/>
                    <a:pt x="8310" y="9653"/>
                  </a:cubicBezTo>
                  <a:lnTo>
                    <a:pt x="12756" y="9653"/>
                  </a:lnTo>
                  <a:cubicBezTo>
                    <a:pt x="13238" y="9653"/>
                    <a:pt x="13629" y="9260"/>
                    <a:pt x="13629" y="8778"/>
                  </a:cubicBezTo>
                  <a:lnTo>
                    <a:pt x="13629" y="876"/>
                  </a:lnTo>
                  <a:cubicBezTo>
                    <a:pt x="13629" y="393"/>
                    <a:pt x="13238"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3546225" y="1763600"/>
              <a:ext cx="110100" cy="61075"/>
            </a:xfrm>
            <a:custGeom>
              <a:avLst/>
              <a:gdLst/>
              <a:ahLst/>
              <a:cxnLst/>
              <a:rect l="l" t="t" r="r" b="b"/>
              <a:pathLst>
                <a:path w="4404" h="2443" extrusionOk="0">
                  <a:moveTo>
                    <a:pt x="4004" y="628"/>
                  </a:moveTo>
                  <a:lnTo>
                    <a:pt x="4004" y="1821"/>
                  </a:lnTo>
                  <a:lnTo>
                    <a:pt x="3360" y="1539"/>
                  </a:lnTo>
                  <a:lnTo>
                    <a:pt x="3360" y="910"/>
                  </a:lnTo>
                  <a:lnTo>
                    <a:pt x="4004" y="628"/>
                  </a:lnTo>
                  <a:close/>
                  <a:moveTo>
                    <a:pt x="281" y="0"/>
                  </a:moveTo>
                  <a:cubicBezTo>
                    <a:pt x="125" y="0"/>
                    <a:pt x="0" y="128"/>
                    <a:pt x="0" y="281"/>
                  </a:cubicBezTo>
                  <a:lnTo>
                    <a:pt x="0" y="1807"/>
                  </a:lnTo>
                  <a:cubicBezTo>
                    <a:pt x="0" y="2158"/>
                    <a:pt x="284" y="2443"/>
                    <a:pt x="634" y="2443"/>
                  </a:cubicBezTo>
                  <a:lnTo>
                    <a:pt x="3081" y="2443"/>
                  </a:lnTo>
                  <a:cubicBezTo>
                    <a:pt x="3237" y="2443"/>
                    <a:pt x="3362" y="2317"/>
                    <a:pt x="3362" y="2162"/>
                  </a:cubicBezTo>
                  <a:lnTo>
                    <a:pt x="3362" y="1974"/>
                  </a:lnTo>
                  <a:lnTo>
                    <a:pt x="3843" y="2186"/>
                  </a:lnTo>
                  <a:cubicBezTo>
                    <a:pt x="3896" y="2209"/>
                    <a:pt x="3951" y="2219"/>
                    <a:pt x="4005" y="2219"/>
                  </a:cubicBezTo>
                  <a:cubicBezTo>
                    <a:pt x="4080" y="2219"/>
                    <a:pt x="4156" y="2197"/>
                    <a:pt x="4223" y="2155"/>
                  </a:cubicBezTo>
                  <a:cubicBezTo>
                    <a:pt x="4335" y="2080"/>
                    <a:pt x="4404" y="1955"/>
                    <a:pt x="4404" y="1820"/>
                  </a:cubicBezTo>
                  <a:lnTo>
                    <a:pt x="4404" y="627"/>
                  </a:lnTo>
                  <a:cubicBezTo>
                    <a:pt x="4402" y="491"/>
                    <a:pt x="4335" y="365"/>
                    <a:pt x="4222" y="292"/>
                  </a:cubicBezTo>
                  <a:cubicBezTo>
                    <a:pt x="4156" y="248"/>
                    <a:pt x="4080" y="226"/>
                    <a:pt x="4004" y="226"/>
                  </a:cubicBezTo>
                  <a:cubicBezTo>
                    <a:pt x="3949" y="226"/>
                    <a:pt x="3894" y="238"/>
                    <a:pt x="3842" y="261"/>
                  </a:cubicBezTo>
                  <a:lnTo>
                    <a:pt x="3342" y="480"/>
                  </a:lnTo>
                  <a:cubicBezTo>
                    <a:pt x="3271" y="206"/>
                    <a:pt x="3022" y="0"/>
                    <a:pt x="2726" y="0"/>
                  </a:cubicBezTo>
                  <a:lnTo>
                    <a:pt x="1800" y="0"/>
                  </a:lnTo>
                  <a:cubicBezTo>
                    <a:pt x="1687" y="0"/>
                    <a:pt x="1599" y="91"/>
                    <a:pt x="1599" y="201"/>
                  </a:cubicBezTo>
                  <a:cubicBezTo>
                    <a:pt x="1599" y="312"/>
                    <a:pt x="1687" y="402"/>
                    <a:pt x="1800" y="402"/>
                  </a:cubicBezTo>
                  <a:lnTo>
                    <a:pt x="2726" y="402"/>
                  </a:lnTo>
                  <a:cubicBezTo>
                    <a:pt x="2856" y="402"/>
                    <a:pt x="2962" y="507"/>
                    <a:pt x="2962" y="638"/>
                  </a:cubicBezTo>
                  <a:lnTo>
                    <a:pt x="2962" y="2046"/>
                  </a:lnTo>
                  <a:lnTo>
                    <a:pt x="633" y="2046"/>
                  </a:lnTo>
                  <a:cubicBezTo>
                    <a:pt x="502" y="2046"/>
                    <a:pt x="398" y="1940"/>
                    <a:pt x="398" y="1810"/>
                  </a:cubicBezTo>
                  <a:lnTo>
                    <a:pt x="398" y="402"/>
                  </a:lnTo>
                  <a:lnTo>
                    <a:pt x="871" y="402"/>
                  </a:lnTo>
                  <a:cubicBezTo>
                    <a:pt x="983" y="402"/>
                    <a:pt x="1072" y="312"/>
                    <a:pt x="1072" y="201"/>
                  </a:cubicBezTo>
                  <a:cubicBezTo>
                    <a:pt x="1072" y="91"/>
                    <a:pt x="983"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48"/>
          <p:cNvGrpSpPr/>
          <p:nvPr/>
        </p:nvGrpSpPr>
        <p:grpSpPr>
          <a:xfrm>
            <a:off x="4764564" y="1384465"/>
            <a:ext cx="279971" cy="387058"/>
            <a:chOff x="4063600" y="1644375"/>
            <a:chExt cx="246475" cy="340750"/>
          </a:xfrm>
        </p:grpSpPr>
        <p:sp>
          <p:nvSpPr>
            <p:cNvPr id="1209" name="Google Shape;1209;p48"/>
            <p:cNvSpPr/>
            <p:nvPr/>
          </p:nvSpPr>
          <p:spPr>
            <a:xfrm>
              <a:off x="4063600" y="1644375"/>
              <a:ext cx="246475" cy="340750"/>
            </a:xfrm>
            <a:custGeom>
              <a:avLst/>
              <a:gdLst/>
              <a:ahLst/>
              <a:cxnLst/>
              <a:rect l="l" t="t" r="r" b="b"/>
              <a:pathLst>
                <a:path w="9859" h="13630" extrusionOk="0">
                  <a:moveTo>
                    <a:pt x="9458" y="11751"/>
                  </a:moveTo>
                  <a:lnTo>
                    <a:pt x="9458" y="12424"/>
                  </a:lnTo>
                  <a:cubicBezTo>
                    <a:pt x="9458" y="12868"/>
                    <a:pt x="9097" y="13230"/>
                    <a:pt x="8653" y="13230"/>
                  </a:cubicBezTo>
                  <a:lnTo>
                    <a:pt x="1206" y="13230"/>
                  </a:lnTo>
                  <a:cubicBezTo>
                    <a:pt x="762" y="13230"/>
                    <a:pt x="399" y="12868"/>
                    <a:pt x="399" y="12424"/>
                  </a:cubicBezTo>
                  <a:lnTo>
                    <a:pt x="399" y="11751"/>
                  </a:lnTo>
                  <a:close/>
                  <a:moveTo>
                    <a:pt x="1206" y="0"/>
                  </a:moveTo>
                  <a:cubicBezTo>
                    <a:pt x="540" y="0"/>
                    <a:pt x="0" y="541"/>
                    <a:pt x="0" y="1206"/>
                  </a:cubicBezTo>
                  <a:lnTo>
                    <a:pt x="0" y="7757"/>
                  </a:lnTo>
                  <a:cubicBezTo>
                    <a:pt x="0" y="7868"/>
                    <a:pt x="89" y="7958"/>
                    <a:pt x="201" y="7958"/>
                  </a:cubicBezTo>
                  <a:cubicBezTo>
                    <a:pt x="312" y="7958"/>
                    <a:pt x="400" y="7868"/>
                    <a:pt x="400" y="7757"/>
                  </a:cubicBezTo>
                  <a:lnTo>
                    <a:pt x="400" y="2280"/>
                  </a:lnTo>
                  <a:lnTo>
                    <a:pt x="6645" y="2280"/>
                  </a:lnTo>
                  <a:cubicBezTo>
                    <a:pt x="6755" y="2280"/>
                    <a:pt x="6846" y="2190"/>
                    <a:pt x="6846" y="2079"/>
                  </a:cubicBezTo>
                  <a:cubicBezTo>
                    <a:pt x="6846" y="1969"/>
                    <a:pt x="6755" y="1879"/>
                    <a:pt x="6645" y="1879"/>
                  </a:cubicBezTo>
                  <a:lnTo>
                    <a:pt x="400" y="1879"/>
                  </a:lnTo>
                  <a:lnTo>
                    <a:pt x="400" y="1206"/>
                  </a:lnTo>
                  <a:cubicBezTo>
                    <a:pt x="400" y="762"/>
                    <a:pt x="763" y="399"/>
                    <a:pt x="1207" y="399"/>
                  </a:cubicBezTo>
                  <a:lnTo>
                    <a:pt x="8654" y="399"/>
                  </a:lnTo>
                  <a:cubicBezTo>
                    <a:pt x="9098" y="399"/>
                    <a:pt x="9461" y="762"/>
                    <a:pt x="9461" y="1206"/>
                  </a:cubicBezTo>
                  <a:lnTo>
                    <a:pt x="9461" y="1879"/>
                  </a:lnTo>
                  <a:lnTo>
                    <a:pt x="7579" y="1879"/>
                  </a:lnTo>
                  <a:cubicBezTo>
                    <a:pt x="7469" y="1879"/>
                    <a:pt x="7378" y="1969"/>
                    <a:pt x="7378" y="2079"/>
                  </a:cubicBezTo>
                  <a:cubicBezTo>
                    <a:pt x="7378" y="2190"/>
                    <a:pt x="7469" y="2280"/>
                    <a:pt x="7579" y="2280"/>
                  </a:cubicBezTo>
                  <a:lnTo>
                    <a:pt x="9461" y="2280"/>
                  </a:lnTo>
                  <a:lnTo>
                    <a:pt x="9461" y="11350"/>
                  </a:lnTo>
                  <a:lnTo>
                    <a:pt x="400" y="11350"/>
                  </a:lnTo>
                  <a:lnTo>
                    <a:pt x="400" y="8690"/>
                  </a:lnTo>
                  <a:cubicBezTo>
                    <a:pt x="400" y="8578"/>
                    <a:pt x="312" y="8489"/>
                    <a:pt x="201" y="8489"/>
                  </a:cubicBezTo>
                  <a:cubicBezTo>
                    <a:pt x="89" y="8489"/>
                    <a:pt x="0" y="8578"/>
                    <a:pt x="0" y="8690"/>
                  </a:cubicBezTo>
                  <a:lnTo>
                    <a:pt x="0" y="12424"/>
                  </a:lnTo>
                  <a:cubicBezTo>
                    <a:pt x="0" y="13087"/>
                    <a:pt x="540" y="13629"/>
                    <a:pt x="1206" y="13629"/>
                  </a:cubicBezTo>
                  <a:lnTo>
                    <a:pt x="8653" y="13629"/>
                  </a:lnTo>
                  <a:cubicBezTo>
                    <a:pt x="9316" y="13629"/>
                    <a:pt x="9858" y="13087"/>
                    <a:pt x="9858" y="12424"/>
                  </a:cubicBezTo>
                  <a:lnTo>
                    <a:pt x="9858" y="1206"/>
                  </a:lnTo>
                  <a:cubicBezTo>
                    <a:pt x="9858" y="541"/>
                    <a:pt x="9318" y="0"/>
                    <a:pt x="8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4170450" y="1951600"/>
              <a:ext cx="32775" cy="10025"/>
            </a:xfrm>
            <a:custGeom>
              <a:avLst/>
              <a:gdLst/>
              <a:ahLst/>
              <a:cxnLst/>
              <a:rect l="l" t="t" r="r" b="b"/>
              <a:pathLst>
                <a:path w="1311" h="401" extrusionOk="0">
                  <a:moveTo>
                    <a:pt x="199" y="1"/>
                  </a:moveTo>
                  <a:cubicBezTo>
                    <a:pt x="89" y="1"/>
                    <a:pt x="0" y="89"/>
                    <a:pt x="0" y="200"/>
                  </a:cubicBezTo>
                  <a:cubicBezTo>
                    <a:pt x="0" y="312"/>
                    <a:pt x="90" y="401"/>
                    <a:pt x="199" y="401"/>
                  </a:cubicBezTo>
                  <a:lnTo>
                    <a:pt x="1109" y="401"/>
                  </a:lnTo>
                  <a:cubicBezTo>
                    <a:pt x="1220" y="401"/>
                    <a:pt x="1310" y="312"/>
                    <a:pt x="1310" y="200"/>
                  </a:cubicBezTo>
                  <a:cubicBezTo>
                    <a:pt x="1310" y="89"/>
                    <a:pt x="1220" y="1"/>
                    <a:pt x="1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4113675" y="1739225"/>
              <a:ext cx="69550" cy="78400"/>
            </a:xfrm>
            <a:custGeom>
              <a:avLst/>
              <a:gdLst/>
              <a:ahLst/>
              <a:cxnLst/>
              <a:rect l="l" t="t" r="r" b="b"/>
              <a:pathLst>
                <a:path w="2782" h="3136" extrusionOk="0">
                  <a:moveTo>
                    <a:pt x="2558" y="1"/>
                  </a:moveTo>
                  <a:cubicBezTo>
                    <a:pt x="2502" y="1"/>
                    <a:pt x="2446" y="24"/>
                    <a:pt x="2407" y="71"/>
                  </a:cubicBezTo>
                  <a:lnTo>
                    <a:pt x="72" y="2804"/>
                  </a:lnTo>
                  <a:cubicBezTo>
                    <a:pt x="0" y="2888"/>
                    <a:pt x="9" y="3014"/>
                    <a:pt x="94" y="3086"/>
                  </a:cubicBezTo>
                  <a:cubicBezTo>
                    <a:pt x="131" y="3120"/>
                    <a:pt x="178" y="3136"/>
                    <a:pt x="224" y="3136"/>
                  </a:cubicBezTo>
                  <a:cubicBezTo>
                    <a:pt x="280" y="3136"/>
                    <a:pt x="337" y="3113"/>
                    <a:pt x="375" y="3066"/>
                  </a:cubicBezTo>
                  <a:lnTo>
                    <a:pt x="2710" y="332"/>
                  </a:lnTo>
                  <a:cubicBezTo>
                    <a:pt x="2782" y="248"/>
                    <a:pt x="2773" y="122"/>
                    <a:pt x="2689" y="49"/>
                  </a:cubicBezTo>
                  <a:cubicBezTo>
                    <a:pt x="2651" y="16"/>
                    <a:pt x="2604"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4113700" y="1753825"/>
              <a:ext cx="26975" cy="27750"/>
            </a:xfrm>
            <a:custGeom>
              <a:avLst/>
              <a:gdLst/>
              <a:ahLst/>
              <a:cxnLst/>
              <a:rect l="l" t="t" r="r" b="b"/>
              <a:pathLst>
                <a:path w="1079" h="1110" extrusionOk="0">
                  <a:moveTo>
                    <a:pt x="855" y="0"/>
                  </a:moveTo>
                  <a:cubicBezTo>
                    <a:pt x="800" y="0"/>
                    <a:pt x="744" y="23"/>
                    <a:pt x="705" y="69"/>
                  </a:cubicBezTo>
                  <a:lnTo>
                    <a:pt x="74" y="779"/>
                  </a:lnTo>
                  <a:cubicBezTo>
                    <a:pt x="1" y="859"/>
                    <a:pt x="7" y="987"/>
                    <a:pt x="91" y="1060"/>
                  </a:cubicBezTo>
                  <a:cubicBezTo>
                    <a:pt x="130" y="1092"/>
                    <a:pt x="177" y="1110"/>
                    <a:pt x="223" y="1110"/>
                  </a:cubicBezTo>
                  <a:cubicBezTo>
                    <a:pt x="278" y="1110"/>
                    <a:pt x="332" y="1088"/>
                    <a:pt x="373" y="1044"/>
                  </a:cubicBezTo>
                  <a:lnTo>
                    <a:pt x="1004" y="334"/>
                  </a:lnTo>
                  <a:cubicBezTo>
                    <a:pt x="1079" y="251"/>
                    <a:pt x="1069" y="125"/>
                    <a:pt x="987" y="50"/>
                  </a:cubicBezTo>
                  <a:cubicBezTo>
                    <a:pt x="949" y="17"/>
                    <a:pt x="902"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4233025" y="1862500"/>
              <a:ext cx="26925" cy="27800"/>
            </a:xfrm>
            <a:custGeom>
              <a:avLst/>
              <a:gdLst/>
              <a:ahLst/>
              <a:cxnLst/>
              <a:rect l="l" t="t" r="r" b="b"/>
              <a:pathLst>
                <a:path w="1077" h="1112" extrusionOk="0">
                  <a:moveTo>
                    <a:pt x="854" y="1"/>
                  </a:moveTo>
                  <a:cubicBezTo>
                    <a:pt x="798" y="1"/>
                    <a:pt x="743" y="24"/>
                    <a:pt x="703" y="69"/>
                  </a:cubicBezTo>
                  <a:lnTo>
                    <a:pt x="75" y="778"/>
                  </a:lnTo>
                  <a:cubicBezTo>
                    <a:pt x="0" y="859"/>
                    <a:pt x="8" y="987"/>
                    <a:pt x="92" y="1060"/>
                  </a:cubicBezTo>
                  <a:cubicBezTo>
                    <a:pt x="128" y="1096"/>
                    <a:pt x="176" y="1111"/>
                    <a:pt x="223" y="1111"/>
                  </a:cubicBezTo>
                  <a:cubicBezTo>
                    <a:pt x="277" y="1111"/>
                    <a:pt x="332" y="1088"/>
                    <a:pt x="372" y="1044"/>
                  </a:cubicBezTo>
                  <a:lnTo>
                    <a:pt x="1003" y="334"/>
                  </a:lnTo>
                  <a:cubicBezTo>
                    <a:pt x="1077" y="253"/>
                    <a:pt x="1069" y="125"/>
                    <a:pt x="986" y="52"/>
                  </a:cubicBezTo>
                  <a:cubicBezTo>
                    <a:pt x="948" y="18"/>
                    <a:pt x="901"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8"/>
          <p:cNvGrpSpPr/>
          <p:nvPr/>
        </p:nvGrpSpPr>
        <p:grpSpPr>
          <a:xfrm>
            <a:off x="5394364" y="1384493"/>
            <a:ext cx="350624" cy="387058"/>
            <a:chOff x="4618050" y="1644400"/>
            <a:chExt cx="308675" cy="340750"/>
          </a:xfrm>
        </p:grpSpPr>
        <p:sp>
          <p:nvSpPr>
            <p:cNvPr id="1215" name="Google Shape;1215;p48"/>
            <p:cNvSpPr/>
            <p:nvPr/>
          </p:nvSpPr>
          <p:spPr>
            <a:xfrm>
              <a:off x="4719150" y="1644400"/>
              <a:ext cx="106525" cy="65575"/>
            </a:xfrm>
            <a:custGeom>
              <a:avLst/>
              <a:gdLst/>
              <a:ahLst/>
              <a:cxnLst/>
              <a:rect l="l" t="t" r="r" b="b"/>
              <a:pathLst>
                <a:path w="4261" h="2623" extrusionOk="0">
                  <a:moveTo>
                    <a:pt x="2130" y="399"/>
                  </a:moveTo>
                  <a:cubicBezTo>
                    <a:pt x="2519" y="399"/>
                    <a:pt x="2867" y="661"/>
                    <a:pt x="2974" y="1033"/>
                  </a:cubicBezTo>
                  <a:cubicBezTo>
                    <a:pt x="2998" y="1119"/>
                    <a:pt x="3077" y="1177"/>
                    <a:pt x="3163" y="1177"/>
                  </a:cubicBezTo>
                  <a:cubicBezTo>
                    <a:pt x="3179" y="1177"/>
                    <a:pt x="3195" y="1175"/>
                    <a:pt x="3211" y="1170"/>
                  </a:cubicBezTo>
                  <a:cubicBezTo>
                    <a:pt x="3250" y="1161"/>
                    <a:pt x="3290" y="1158"/>
                    <a:pt x="3329" y="1158"/>
                  </a:cubicBezTo>
                  <a:cubicBezTo>
                    <a:pt x="3624" y="1158"/>
                    <a:pt x="3862" y="1396"/>
                    <a:pt x="3862" y="1689"/>
                  </a:cubicBezTo>
                  <a:cubicBezTo>
                    <a:pt x="3862" y="1983"/>
                    <a:pt x="3622" y="2220"/>
                    <a:pt x="3329" y="2220"/>
                  </a:cubicBezTo>
                  <a:cubicBezTo>
                    <a:pt x="3169" y="2220"/>
                    <a:pt x="3018" y="2149"/>
                    <a:pt x="2916" y="2024"/>
                  </a:cubicBezTo>
                  <a:cubicBezTo>
                    <a:pt x="2877" y="1976"/>
                    <a:pt x="2820" y="1949"/>
                    <a:pt x="2761" y="1949"/>
                  </a:cubicBezTo>
                  <a:cubicBezTo>
                    <a:pt x="2720" y="1949"/>
                    <a:pt x="2680" y="1962"/>
                    <a:pt x="2644" y="1988"/>
                  </a:cubicBezTo>
                  <a:cubicBezTo>
                    <a:pt x="2494" y="2097"/>
                    <a:pt x="2315" y="2156"/>
                    <a:pt x="2130" y="2156"/>
                  </a:cubicBezTo>
                  <a:cubicBezTo>
                    <a:pt x="1943" y="2156"/>
                    <a:pt x="1767" y="2097"/>
                    <a:pt x="1616" y="1988"/>
                  </a:cubicBezTo>
                  <a:cubicBezTo>
                    <a:pt x="1580" y="1962"/>
                    <a:pt x="1540" y="1950"/>
                    <a:pt x="1499" y="1950"/>
                  </a:cubicBezTo>
                  <a:cubicBezTo>
                    <a:pt x="1441" y="1950"/>
                    <a:pt x="1384" y="1975"/>
                    <a:pt x="1343" y="2024"/>
                  </a:cubicBezTo>
                  <a:cubicBezTo>
                    <a:pt x="1242" y="2149"/>
                    <a:pt x="1091" y="2220"/>
                    <a:pt x="930" y="2220"/>
                  </a:cubicBezTo>
                  <a:cubicBezTo>
                    <a:pt x="638" y="2220"/>
                    <a:pt x="399" y="1980"/>
                    <a:pt x="399" y="1689"/>
                  </a:cubicBezTo>
                  <a:cubicBezTo>
                    <a:pt x="399" y="1396"/>
                    <a:pt x="638" y="1158"/>
                    <a:pt x="930" y="1158"/>
                  </a:cubicBezTo>
                  <a:cubicBezTo>
                    <a:pt x="969" y="1158"/>
                    <a:pt x="1011" y="1161"/>
                    <a:pt x="1050" y="1170"/>
                  </a:cubicBezTo>
                  <a:cubicBezTo>
                    <a:pt x="1065" y="1174"/>
                    <a:pt x="1081" y="1175"/>
                    <a:pt x="1095" y="1175"/>
                  </a:cubicBezTo>
                  <a:cubicBezTo>
                    <a:pt x="1182" y="1175"/>
                    <a:pt x="1261" y="1120"/>
                    <a:pt x="1287" y="1033"/>
                  </a:cubicBezTo>
                  <a:cubicBezTo>
                    <a:pt x="1395" y="660"/>
                    <a:pt x="1744" y="399"/>
                    <a:pt x="2130" y="399"/>
                  </a:cubicBezTo>
                  <a:close/>
                  <a:moveTo>
                    <a:pt x="2130" y="1"/>
                  </a:moveTo>
                  <a:cubicBezTo>
                    <a:pt x="1622" y="1"/>
                    <a:pt x="1164" y="306"/>
                    <a:pt x="962" y="761"/>
                  </a:cubicBezTo>
                  <a:lnTo>
                    <a:pt x="930" y="761"/>
                  </a:lnTo>
                  <a:cubicBezTo>
                    <a:pt x="416" y="761"/>
                    <a:pt x="1" y="1178"/>
                    <a:pt x="1" y="1691"/>
                  </a:cubicBezTo>
                  <a:cubicBezTo>
                    <a:pt x="1" y="2203"/>
                    <a:pt x="416" y="2622"/>
                    <a:pt x="930" y="2622"/>
                  </a:cubicBezTo>
                  <a:cubicBezTo>
                    <a:pt x="1153" y="2622"/>
                    <a:pt x="1363" y="2544"/>
                    <a:pt x="1529" y="2406"/>
                  </a:cubicBezTo>
                  <a:cubicBezTo>
                    <a:pt x="1714" y="2505"/>
                    <a:pt x="1918" y="2555"/>
                    <a:pt x="2130" y="2555"/>
                  </a:cubicBezTo>
                  <a:cubicBezTo>
                    <a:pt x="2343" y="2555"/>
                    <a:pt x="2549" y="2502"/>
                    <a:pt x="2733" y="2406"/>
                  </a:cubicBezTo>
                  <a:cubicBezTo>
                    <a:pt x="2898" y="2546"/>
                    <a:pt x="3108" y="2622"/>
                    <a:pt x="3329" y="2622"/>
                  </a:cubicBezTo>
                  <a:cubicBezTo>
                    <a:pt x="3843" y="2622"/>
                    <a:pt x="4261" y="2203"/>
                    <a:pt x="4261" y="1691"/>
                  </a:cubicBezTo>
                  <a:cubicBezTo>
                    <a:pt x="4261" y="1177"/>
                    <a:pt x="3842" y="761"/>
                    <a:pt x="3329" y="761"/>
                  </a:cubicBezTo>
                  <a:lnTo>
                    <a:pt x="3298" y="761"/>
                  </a:lnTo>
                  <a:cubicBezTo>
                    <a:pt x="3096" y="306"/>
                    <a:pt x="2639"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4767350" y="1716100"/>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4767350" y="1732925"/>
              <a:ext cx="10075" cy="10025"/>
            </a:xfrm>
            <a:custGeom>
              <a:avLst/>
              <a:gdLst/>
              <a:ahLst/>
              <a:cxnLst/>
              <a:rect l="l" t="t" r="r" b="b"/>
              <a:pathLst>
                <a:path w="403" h="401" extrusionOk="0">
                  <a:moveTo>
                    <a:pt x="202" y="0"/>
                  </a:moveTo>
                  <a:cubicBezTo>
                    <a:pt x="91" y="0"/>
                    <a:pt x="1" y="89"/>
                    <a:pt x="1" y="199"/>
                  </a:cubicBezTo>
                  <a:cubicBezTo>
                    <a:pt x="1" y="310"/>
                    <a:pt x="91" y="400"/>
                    <a:pt x="202" y="400"/>
                  </a:cubicBezTo>
                  <a:cubicBezTo>
                    <a:pt x="312" y="400"/>
                    <a:pt x="403" y="310"/>
                    <a:pt x="403" y="199"/>
                  </a:cubicBezTo>
                  <a:cubicBezTo>
                    <a:pt x="403"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4618050" y="1748575"/>
              <a:ext cx="308675" cy="236575"/>
            </a:xfrm>
            <a:custGeom>
              <a:avLst/>
              <a:gdLst/>
              <a:ahLst/>
              <a:cxnLst/>
              <a:rect l="l" t="t" r="r" b="b"/>
              <a:pathLst>
                <a:path w="12347" h="9463" extrusionOk="0">
                  <a:moveTo>
                    <a:pt x="7082" y="7810"/>
                  </a:moveTo>
                  <a:lnTo>
                    <a:pt x="7082" y="7966"/>
                  </a:lnTo>
                  <a:cubicBezTo>
                    <a:pt x="7082" y="8053"/>
                    <a:pt x="7012" y="8123"/>
                    <a:pt x="6923" y="8123"/>
                  </a:cubicBezTo>
                  <a:lnTo>
                    <a:pt x="5426" y="8123"/>
                  </a:lnTo>
                  <a:cubicBezTo>
                    <a:pt x="5339" y="8123"/>
                    <a:pt x="5269" y="8053"/>
                    <a:pt x="5269" y="7966"/>
                  </a:cubicBezTo>
                  <a:lnTo>
                    <a:pt x="5269" y="7810"/>
                  </a:lnTo>
                  <a:close/>
                  <a:moveTo>
                    <a:pt x="11848" y="7810"/>
                  </a:moveTo>
                  <a:cubicBezTo>
                    <a:pt x="11904" y="7810"/>
                    <a:pt x="11951" y="7857"/>
                    <a:pt x="11951" y="7913"/>
                  </a:cubicBezTo>
                  <a:cubicBezTo>
                    <a:pt x="11946" y="8545"/>
                    <a:pt x="11431" y="9062"/>
                    <a:pt x="10798" y="9062"/>
                  </a:cubicBezTo>
                  <a:lnTo>
                    <a:pt x="1552" y="9062"/>
                  </a:lnTo>
                  <a:cubicBezTo>
                    <a:pt x="917" y="9062"/>
                    <a:pt x="403" y="8545"/>
                    <a:pt x="403" y="7913"/>
                  </a:cubicBezTo>
                  <a:cubicBezTo>
                    <a:pt x="403" y="7857"/>
                    <a:pt x="450" y="7810"/>
                    <a:pt x="506" y="7810"/>
                  </a:cubicBezTo>
                  <a:lnTo>
                    <a:pt x="4872" y="7810"/>
                  </a:lnTo>
                  <a:lnTo>
                    <a:pt x="4872" y="7966"/>
                  </a:lnTo>
                  <a:cubicBezTo>
                    <a:pt x="4872" y="8273"/>
                    <a:pt x="5121" y="8522"/>
                    <a:pt x="5429" y="8522"/>
                  </a:cubicBezTo>
                  <a:lnTo>
                    <a:pt x="6926" y="8522"/>
                  </a:lnTo>
                  <a:cubicBezTo>
                    <a:pt x="7233" y="8522"/>
                    <a:pt x="7482" y="8273"/>
                    <a:pt x="7482" y="7966"/>
                  </a:cubicBezTo>
                  <a:lnTo>
                    <a:pt x="7482" y="7810"/>
                  </a:lnTo>
                  <a:close/>
                  <a:moveTo>
                    <a:pt x="1426" y="0"/>
                  </a:moveTo>
                  <a:cubicBezTo>
                    <a:pt x="1018" y="0"/>
                    <a:pt x="688" y="330"/>
                    <a:pt x="688" y="739"/>
                  </a:cubicBezTo>
                  <a:lnTo>
                    <a:pt x="688" y="7072"/>
                  </a:lnTo>
                  <a:cubicBezTo>
                    <a:pt x="688" y="7195"/>
                    <a:pt x="717" y="7309"/>
                    <a:pt x="769" y="7411"/>
                  </a:cubicBezTo>
                  <a:lnTo>
                    <a:pt x="503" y="7411"/>
                  </a:lnTo>
                  <a:cubicBezTo>
                    <a:pt x="225" y="7411"/>
                    <a:pt x="1" y="7636"/>
                    <a:pt x="1" y="7913"/>
                  </a:cubicBezTo>
                  <a:cubicBezTo>
                    <a:pt x="1" y="8768"/>
                    <a:pt x="696" y="9463"/>
                    <a:pt x="1551" y="9463"/>
                  </a:cubicBezTo>
                  <a:lnTo>
                    <a:pt x="10797" y="9463"/>
                  </a:lnTo>
                  <a:cubicBezTo>
                    <a:pt x="11652" y="9463"/>
                    <a:pt x="12347" y="8768"/>
                    <a:pt x="12347" y="7913"/>
                  </a:cubicBezTo>
                  <a:cubicBezTo>
                    <a:pt x="12347" y="7636"/>
                    <a:pt x="12122" y="7411"/>
                    <a:pt x="11844" y="7411"/>
                  </a:cubicBezTo>
                  <a:lnTo>
                    <a:pt x="11577" y="7411"/>
                  </a:lnTo>
                  <a:cubicBezTo>
                    <a:pt x="11630" y="7310"/>
                    <a:pt x="11660" y="7195"/>
                    <a:pt x="11660" y="7072"/>
                  </a:cubicBezTo>
                  <a:lnTo>
                    <a:pt x="11660" y="740"/>
                  </a:lnTo>
                  <a:cubicBezTo>
                    <a:pt x="11660" y="334"/>
                    <a:pt x="11328" y="2"/>
                    <a:pt x="10921" y="2"/>
                  </a:cubicBezTo>
                  <a:lnTo>
                    <a:pt x="9006" y="2"/>
                  </a:lnTo>
                  <a:cubicBezTo>
                    <a:pt x="8895" y="2"/>
                    <a:pt x="8805" y="92"/>
                    <a:pt x="8805" y="203"/>
                  </a:cubicBezTo>
                  <a:cubicBezTo>
                    <a:pt x="8805" y="313"/>
                    <a:pt x="8895" y="404"/>
                    <a:pt x="9006" y="404"/>
                  </a:cubicBezTo>
                  <a:lnTo>
                    <a:pt x="10921" y="404"/>
                  </a:lnTo>
                  <a:cubicBezTo>
                    <a:pt x="11108" y="404"/>
                    <a:pt x="11259" y="555"/>
                    <a:pt x="11259" y="742"/>
                  </a:cubicBezTo>
                  <a:lnTo>
                    <a:pt x="11259" y="7077"/>
                  </a:lnTo>
                  <a:cubicBezTo>
                    <a:pt x="11259" y="7263"/>
                    <a:pt x="11108" y="7415"/>
                    <a:pt x="10921" y="7415"/>
                  </a:cubicBezTo>
                  <a:lnTo>
                    <a:pt x="1426" y="7415"/>
                  </a:lnTo>
                  <a:cubicBezTo>
                    <a:pt x="1238" y="7415"/>
                    <a:pt x="1087" y="7263"/>
                    <a:pt x="1087" y="7077"/>
                  </a:cubicBezTo>
                  <a:lnTo>
                    <a:pt x="1087" y="740"/>
                  </a:lnTo>
                  <a:cubicBezTo>
                    <a:pt x="1087" y="553"/>
                    <a:pt x="1238" y="402"/>
                    <a:pt x="1426" y="402"/>
                  </a:cubicBezTo>
                  <a:lnTo>
                    <a:pt x="8074" y="402"/>
                  </a:lnTo>
                  <a:cubicBezTo>
                    <a:pt x="8186" y="402"/>
                    <a:pt x="8275" y="312"/>
                    <a:pt x="8275" y="201"/>
                  </a:cubicBezTo>
                  <a:cubicBezTo>
                    <a:pt x="8275" y="91"/>
                    <a:pt x="8185" y="0"/>
                    <a:pt x="8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4685550" y="1782325"/>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4705375" y="1782325"/>
              <a:ext cx="10050" cy="10075"/>
            </a:xfrm>
            <a:custGeom>
              <a:avLst/>
              <a:gdLst/>
              <a:ahLst/>
              <a:cxnLst/>
              <a:rect l="l" t="t" r="r" b="b"/>
              <a:pathLst>
                <a:path w="402" h="403" extrusionOk="0">
                  <a:moveTo>
                    <a:pt x="201" y="1"/>
                  </a:moveTo>
                  <a:cubicBezTo>
                    <a:pt x="90" y="1"/>
                    <a:pt x="0" y="91"/>
                    <a:pt x="0" y="202"/>
                  </a:cubicBezTo>
                  <a:cubicBezTo>
                    <a:pt x="0" y="312"/>
                    <a:pt x="90"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4725175" y="1782325"/>
              <a:ext cx="10050" cy="10075"/>
            </a:xfrm>
            <a:custGeom>
              <a:avLst/>
              <a:gdLst/>
              <a:ahLst/>
              <a:cxnLst/>
              <a:rect l="l" t="t" r="r" b="b"/>
              <a:pathLst>
                <a:path w="402" h="403" extrusionOk="0">
                  <a:moveTo>
                    <a:pt x="200" y="1"/>
                  </a:moveTo>
                  <a:cubicBezTo>
                    <a:pt x="90" y="1"/>
                    <a:pt x="1" y="91"/>
                    <a:pt x="1" y="202"/>
                  </a:cubicBezTo>
                  <a:cubicBezTo>
                    <a:pt x="1" y="312"/>
                    <a:pt x="90"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4654575" y="1765050"/>
              <a:ext cx="235600" cy="162400"/>
            </a:xfrm>
            <a:custGeom>
              <a:avLst/>
              <a:gdLst/>
              <a:ahLst/>
              <a:cxnLst/>
              <a:rect l="l" t="t" r="r" b="b"/>
              <a:pathLst>
                <a:path w="9424" h="6496" extrusionOk="0">
                  <a:moveTo>
                    <a:pt x="9023" y="399"/>
                  </a:moveTo>
                  <a:cubicBezTo>
                    <a:pt x="9024" y="399"/>
                    <a:pt x="9024" y="400"/>
                    <a:pt x="9024" y="400"/>
                  </a:cubicBezTo>
                  <a:lnTo>
                    <a:pt x="9024" y="1386"/>
                  </a:lnTo>
                  <a:lnTo>
                    <a:pt x="400" y="1386"/>
                  </a:lnTo>
                  <a:lnTo>
                    <a:pt x="400" y="400"/>
                  </a:lnTo>
                  <a:cubicBezTo>
                    <a:pt x="400" y="399"/>
                    <a:pt x="403" y="399"/>
                    <a:pt x="403" y="399"/>
                  </a:cubicBezTo>
                  <a:close/>
                  <a:moveTo>
                    <a:pt x="9024" y="1787"/>
                  </a:moveTo>
                  <a:lnTo>
                    <a:pt x="9024" y="6094"/>
                  </a:lnTo>
                  <a:lnTo>
                    <a:pt x="9026" y="6094"/>
                  </a:lnTo>
                  <a:cubicBezTo>
                    <a:pt x="9026" y="6095"/>
                    <a:pt x="9024" y="6095"/>
                    <a:pt x="9024" y="6095"/>
                  </a:cubicBezTo>
                  <a:lnTo>
                    <a:pt x="3325" y="6095"/>
                  </a:lnTo>
                  <a:lnTo>
                    <a:pt x="3325" y="1787"/>
                  </a:lnTo>
                  <a:close/>
                  <a:moveTo>
                    <a:pt x="403" y="0"/>
                  </a:moveTo>
                  <a:cubicBezTo>
                    <a:pt x="180" y="0"/>
                    <a:pt x="1" y="181"/>
                    <a:pt x="1" y="400"/>
                  </a:cubicBezTo>
                  <a:lnTo>
                    <a:pt x="1" y="3545"/>
                  </a:lnTo>
                  <a:cubicBezTo>
                    <a:pt x="1" y="3656"/>
                    <a:pt x="91" y="3746"/>
                    <a:pt x="202" y="3746"/>
                  </a:cubicBezTo>
                  <a:cubicBezTo>
                    <a:pt x="313" y="3746"/>
                    <a:pt x="403" y="3656"/>
                    <a:pt x="403" y="3545"/>
                  </a:cubicBezTo>
                  <a:lnTo>
                    <a:pt x="403" y="1785"/>
                  </a:lnTo>
                  <a:lnTo>
                    <a:pt x="2928" y="1785"/>
                  </a:lnTo>
                  <a:lnTo>
                    <a:pt x="2928" y="6094"/>
                  </a:lnTo>
                  <a:lnTo>
                    <a:pt x="404" y="6094"/>
                  </a:lnTo>
                  <a:cubicBezTo>
                    <a:pt x="403" y="6094"/>
                    <a:pt x="403" y="6092"/>
                    <a:pt x="403" y="6092"/>
                  </a:cubicBezTo>
                  <a:lnTo>
                    <a:pt x="403" y="4463"/>
                  </a:lnTo>
                  <a:cubicBezTo>
                    <a:pt x="400" y="4351"/>
                    <a:pt x="311" y="4262"/>
                    <a:pt x="202" y="4262"/>
                  </a:cubicBezTo>
                  <a:cubicBezTo>
                    <a:pt x="91" y="4262"/>
                    <a:pt x="1" y="4351"/>
                    <a:pt x="1" y="4463"/>
                  </a:cubicBezTo>
                  <a:lnTo>
                    <a:pt x="1" y="6094"/>
                  </a:lnTo>
                  <a:cubicBezTo>
                    <a:pt x="1" y="6316"/>
                    <a:pt x="183" y="6495"/>
                    <a:pt x="403" y="6495"/>
                  </a:cubicBezTo>
                  <a:lnTo>
                    <a:pt x="9023" y="6495"/>
                  </a:lnTo>
                  <a:cubicBezTo>
                    <a:pt x="9244" y="6495"/>
                    <a:pt x="9423" y="6313"/>
                    <a:pt x="9423" y="6094"/>
                  </a:cubicBezTo>
                  <a:lnTo>
                    <a:pt x="9423" y="400"/>
                  </a:lnTo>
                  <a:cubicBezTo>
                    <a:pt x="9423" y="179"/>
                    <a:pt x="9242" y="0"/>
                    <a:pt x="9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4675350" y="1822950"/>
              <a:ext cx="41675" cy="10075"/>
            </a:xfrm>
            <a:custGeom>
              <a:avLst/>
              <a:gdLst/>
              <a:ahLst/>
              <a:cxnLst/>
              <a:rect l="l" t="t" r="r" b="b"/>
              <a:pathLst>
                <a:path w="1667" h="403" extrusionOk="0">
                  <a:moveTo>
                    <a:pt x="201" y="0"/>
                  </a:moveTo>
                  <a:cubicBezTo>
                    <a:pt x="89" y="0"/>
                    <a:pt x="0" y="89"/>
                    <a:pt x="0" y="201"/>
                  </a:cubicBezTo>
                  <a:cubicBezTo>
                    <a:pt x="0" y="312"/>
                    <a:pt x="89" y="402"/>
                    <a:pt x="201" y="402"/>
                  </a:cubicBezTo>
                  <a:lnTo>
                    <a:pt x="1466" y="402"/>
                  </a:lnTo>
                  <a:cubicBezTo>
                    <a:pt x="1577" y="402"/>
                    <a:pt x="1667" y="312"/>
                    <a:pt x="1667" y="201"/>
                  </a:cubicBezTo>
                  <a:cubicBezTo>
                    <a:pt x="1667" y="91"/>
                    <a:pt x="1577"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4675350" y="1846650"/>
              <a:ext cx="25875" cy="10050"/>
            </a:xfrm>
            <a:custGeom>
              <a:avLst/>
              <a:gdLst/>
              <a:ahLst/>
              <a:cxnLst/>
              <a:rect l="l" t="t" r="r" b="b"/>
              <a:pathLst>
                <a:path w="1035" h="402" extrusionOk="0">
                  <a:moveTo>
                    <a:pt x="201" y="1"/>
                  </a:moveTo>
                  <a:cubicBezTo>
                    <a:pt x="89" y="1"/>
                    <a:pt x="0" y="90"/>
                    <a:pt x="0" y="200"/>
                  </a:cubicBezTo>
                  <a:cubicBezTo>
                    <a:pt x="0" y="312"/>
                    <a:pt x="89" y="401"/>
                    <a:pt x="201" y="401"/>
                  </a:cubicBezTo>
                  <a:lnTo>
                    <a:pt x="834" y="401"/>
                  </a:lnTo>
                  <a:cubicBezTo>
                    <a:pt x="944" y="401"/>
                    <a:pt x="1034" y="312"/>
                    <a:pt x="1034" y="200"/>
                  </a:cubicBezTo>
                  <a:cubicBezTo>
                    <a:pt x="1034" y="90"/>
                    <a:pt x="944"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4675350" y="1870325"/>
              <a:ext cx="41675" cy="10075"/>
            </a:xfrm>
            <a:custGeom>
              <a:avLst/>
              <a:gdLst/>
              <a:ahLst/>
              <a:cxnLst/>
              <a:rect l="l" t="t" r="r" b="b"/>
              <a:pathLst>
                <a:path w="1667" h="403" extrusionOk="0">
                  <a:moveTo>
                    <a:pt x="201" y="1"/>
                  </a:moveTo>
                  <a:cubicBezTo>
                    <a:pt x="89" y="1"/>
                    <a:pt x="0" y="91"/>
                    <a:pt x="0" y="202"/>
                  </a:cubicBezTo>
                  <a:cubicBezTo>
                    <a:pt x="0" y="314"/>
                    <a:pt x="89" y="403"/>
                    <a:pt x="201" y="403"/>
                  </a:cubicBezTo>
                  <a:lnTo>
                    <a:pt x="1466" y="403"/>
                  </a:lnTo>
                  <a:cubicBezTo>
                    <a:pt x="1577" y="403"/>
                    <a:pt x="1667" y="314"/>
                    <a:pt x="1667" y="202"/>
                  </a:cubicBezTo>
                  <a:cubicBezTo>
                    <a:pt x="1667" y="91"/>
                    <a:pt x="1577"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675350" y="1894050"/>
              <a:ext cx="25875" cy="10075"/>
            </a:xfrm>
            <a:custGeom>
              <a:avLst/>
              <a:gdLst/>
              <a:ahLst/>
              <a:cxnLst/>
              <a:rect l="l" t="t" r="r" b="b"/>
              <a:pathLst>
                <a:path w="1035" h="403" extrusionOk="0">
                  <a:moveTo>
                    <a:pt x="201" y="1"/>
                  </a:moveTo>
                  <a:cubicBezTo>
                    <a:pt x="89" y="1"/>
                    <a:pt x="0" y="91"/>
                    <a:pt x="0" y="201"/>
                  </a:cubicBezTo>
                  <a:cubicBezTo>
                    <a:pt x="0" y="312"/>
                    <a:pt x="89" y="402"/>
                    <a:pt x="201" y="402"/>
                  </a:cubicBezTo>
                  <a:lnTo>
                    <a:pt x="834" y="402"/>
                  </a:lnTo>
                  <a:cubicBezTo>
                    <a:pt x="944" y="402"/>
                    <a:pt x="1034" y="312"/>
                    <a:pt x="1034" y="201"/>
                  </a:cubicBezTo>
                  <a:cubicBezTo>
                    <a:pt x="1034" y="91"/>
                    <a:pt x="944"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8"/>
          <p:cNvGrpSpPr/>
          <p:nvPr/>
        </p:nvGrpSpPr>
        <p:grpSpPr>
          <a:xfrm>
            <a:off x="6041089" y="1411528"/>
            <a:ext cx="387086" cy="333046"/>
            <a:chOff x="5187400" y="1668200"/>
            <a:chExt cx="340775" cy="293200"/>
          </a:xfrm>
        </p:grpSpPr>
        <p:sp>
          <p:nvSpPr>
            <p:cNvPr id="1228" name="Google Shape;1228;p48"/>
            <p:cNvSpPr/>
            <p:nvPr/>
          </p:nvSpPr>
          <p:spPr>
            <a:xfrm>
              <a:off x="5341375" y="1878050"/>
              <a:ext cx="32775" cy="10075"/>
            </a:xfrm>
            <a:custGeom>
              <a:avLst/>
              <a:gdLst/>
              <a:ahLst/>
              <a:cxnLst/>
              <a:rect l="l" t="t" r="r" b="b"/>
              <a:pathLst>
                <a:path w="1311" h="403" extrusionOk="0">
                  <a:moveTo>
                    <a:pt x="200" y="0"/>
                  </a:moveTo>
                  <a:cubicBezTo>
                    <a:pt x="90" y="0"/>
                    <a:pt x="1" y="91"/>
                    <a:pt x="1" y="201"/>
                  </a:cubicBezTo>
                  <a:cubicBezTo>
                    <a:pt x="1" y="312"/>
                    <a:pt x="90"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5187400" y="1668200"/>
              <a:ext cx="340775" cy="293200"/>
            </a:xfrm>
            <a:custGeom>
              <a:avLst/>
              <a:gdLst/>
              <a:ahLst/>
              <a:cxnLst/>
              <a:rect l="l" t="t" r="r" b="b"/>
              <a:pathLst>
                <a:path w="13631" h="11728" extrusionOk="0">
                  <a:moveTo>
                    <a:pt x="12301" y="1317"/>
                  </a:moveTo>
                  <a:cubicBezTo>
                    <a:pt x="12354" y="1317"/>
                    <a:pt x="12398" y="1360"/>
                    <a:pt x="12398" y="1413"/>
                  </a:cubicBezTo>
                  <a:lnTo>
                    <a:pt x="12398" y="7538"/>
                  </a:lnTo>
                  <a:lnTo>
                    <a:pt x="1233" y="7538"/>
                  </a:lnTo>
                  <a:lnTo>
                    <a:pt x="1233" y="1413"/>
                  </a:lnTo>
                  <a:cubicBezTo>
                    <a:pt x="1233" y="1360"/>
                    <a:pt x="1277" y="1317"/>
                    <a:pt x="1328" y="1317"/>
                  </a:cubicBezTo>
                  <a:close/>
                  <a:moveTo>
                    <a:pt x="12756" y="401"/>
                  </a:moveTo>
                  <a:cubicBezTo>
                    <a:pt x="13018" y="401"/>
                    <a:pt x="13231" y="612"/>
                    <a:pt x="13231" y="876"/>
                  </a:cubicBezTo>
                  <a:lnTo>
                    <a:pt x="13231" y="7538"/>
                  </a:lnTo>
                  <a:lnTo>
                    <a:pt x="12797" y="7538"/>
                  </a:lnTo>
                  <a:lnTo>
                    <a:pt x="12797" y="1413"/>
                  </a:lnTo>
                  <a:cubicBezTo>
                    <a:pt x="12797" y="1141"/>
                    <a:pt x="12574" y="918"/>
                    <a:pt x="12301" y="918"/>
                  </a:cubicBezTo>
                  <a:lnTo>
                    <a:pt x="1328" y="918"/>
                  </a:lnTo>
                  <a:cubicBezTo>
                    <a:pt x="1055" y="918"/>
                    <a:pt x="834" y="1141"/>
                    <a:pt x="834" y="1413"/>
                  </a:cubicBezTo>
                  <a:lnTo>
                    <a:pt x="834" y="7538"/>
                  </a:lnTo>
                  <a:lnTo>
                    <a:pt x="400" y="7538"/>
                  </a:lnTo>
                  <a:lnTo>
                    <a:pt x="400" y="876"/>
                  </a:lnTo>
                  <a:cubicBezTo>
                    <a:pt x="400" y="612"/>
                    <a:pt x="615" y="401"/>
                    <a:pt x="875" y="401"/>
                  </a:cubicBezTo>
                  <a:close/>
                  <a:moveTo>
                    <a:pt x="7912" y="9653"/>
                  </a:moveTo>
                  <a:cubicBezTo>
                    <a:pt x="7923" y="10019"/>
                    <a:pt x="7960" y="10809"/>
                    <a:pt x="8065" y="11327"/>
                  </a:cubicBezTo>
                  <a:lnTo>
                    <a:pt x="5565" y="11327"/>
                  </a:lnTo>
                  <a:cubicBezTo>
                    <a:pt x="5671" y="10809"/>
                    <a:pt x="5708" y="10019"/>
                    <a:pt x="5719" y="9653"/>
                  </a:cubicBezTo>
                  <a:close/>
                  <a:moveTo>
                    <a:pt x="875" y="0"/>
                  </a:moveTo>
                  <a:cubicBezTo>
                    <a:pt x="392" y="0"/>
                    <a:pt x="1" y="393"/>
                    <a:pt x="1" y="876"/>
                  </a:cubicBezTo>
                  <a:lnTo>
                    <a:pt x="1" y="8778"/>
                  </a:lnTo>
                  <a:cubicBezTo>
                    <a:pt x="1" y="9260"/>
                    <a:pt x="392" y="9653"/>
                    <a:pt x="875" y="9653"/>
                  </a:cubicBezTo>
                  <a:lnTo>
                    <a:pt x="5320" y="9653"/>
                  </a:lnTo>
                  <a:cubicBezTo>
                    <a:pt x="5305" y="10108"/>
                    <a:pt x="5259" y="10899"/>
                    <a:pt x="5157" y="11327"/>
                  </a:cubicBezTo>
                  <a:lnTo>
                    <a:pt x="4463" y="11327"/>
                  </a:lnTo>
                  <a:cubicBezTo>
                    <a:pt x="4351" y="11327"/>
                    <a:pt x="4263" y="11416"/>
                    <a:pt x="4263" y="11527"/>
                  </a:cubicBezTo>
                  <a:cubicBezTo>
                    <a:pt x="4263" y="11639"/>
                    <a:pt x="4353" y="11728"/>
                    <a:pt x="4463" y="11728"/>
                  </a:cubicBezTo>
                  <a:lnTo>
                    <a:pt x="9164" y="11728"/>
                  </a:lnTo>
                  <a:cubicBezTo>
                    <a:pt x="9277" y="11728"/>
                    <a:pt x="9365" y="11639"/>
                    <a:pt x="9365" y="11527"/>
                  </a:cubicBezTo>
                  <a:cubicBezTo>
                    <a:pt x="9365" y="11416"/>
                    <a:pt x="9277" y="11327"/>
                    <a:pt x="9164" y="11327"/>
                  </a:cubicBezTo>
                  <a:lnTo>
                    <a:pt x="8471" y="11327"/>
                  </a:lnTo>
                  <a:cubicBezTo>
                    <a:pt x="8368" y="10899"/>
                    <a:pt x="8323" y="10109"/>
                    <a:pt x="8308" y="9653"/>
                  </a:cubicBezTo>
                  <a:lnTo>
                    <a:pt x="9403" y="9653"/>
                  </a:lnTo>
                  <a:cubicBezTo>
                    <a:pt x="9513" y="9653"/>
                    <a:pt x="9604" y="9563"/>
                    <a:pt x="9604" y="9452"/>
                  </a:cubicBezTo>
                  <a:cubicBezTo>
                    <a:pt x="9604" y="9341"/>
                    <a:pt x="9513" y="9251"/>
                    <a:pt x="9403" y="9251"/>
                  </a:cubicBezTo>
                  <a:lnTo>
                    <a:pt x="873" y="9251"/>
                  </a:lnTo>
                  <a:cubicBezTo>
                    <a:pt x="610" y="9251"/>
                    <a:pt x="398" y="9039"/>
                    <a:pt x="398" y="8776"/>
                  </a:cubicBezTo>
                  <a:lnTo>
                    <a:pt x="398" y="7935"/>
                  </a:lnTo>
                  <a:lnTo>
                    <a:pt x="13228" y="7935"/>
                  </a:lnTo>
                  <a:lnTo>
                    <a:pt x="13228" y="8776"/>
                  </a:lnTo>
                  <a:cubicBezTo>
                    <a:pt x="13228" y="9039"/>
                    <a:pt x="13015" y="9251"/>
                    <a:pt x="12753" y="9251"/>
                  </a:cubicBezTo>
                  <a:lnTo>
                    <a:pt x="10329" y="9251"/>
                  </a:lnTo>
                  <a:cubicBezTo>
                    <a:pt x="10219" y="9251"/>
                    <a:pt x="10129" y="9341"/>
                    <a:pt x="10129" y="9452"/>
                  </a:cubicBezTo>
                  <a:cubicBezTo>
                    <a:pt x="10129" y="9563"/>
                    <a:pt x="10219" y="9653"/>
                    <a:pt x="10329" y="9653"/>
                  </a:cubicBezTo>
                  <a:lnTo>
                    <a:pt x="12753" y="9653"/>
                  </a:lnTo>
                  <a:cubicBezTo>
                    <a:pt x="13236" y="9653"/>
                    <a:pt x="13629" y="9260"/>
                    <a:pt x="13629" y="8778"/>
                  </a:cubicBezTo>
                  <a:lnTo>
                    <a:pt x="13629" y="876"/>
                  </a:lnTo>
                  <a:cubicBezTo>
                    <a:pt x="13630" y="393"/>
                    <a:pt x="13236"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5276200" y="1722125"/>
              <a:ext cx="163175" cy="113500"/>
            </a:xfrm>
            <a:custGeom>
              <a:avLst/>
              <a:gdLst/>
              <a:ahLst/>
              <a:cxnLst/>
              <a:rect l="l" t="t" r="r" b="b"/>
              <a:pathLst>
                <a:path w="6527" h="4540" extrusionOk="0">
                  <a:moveTo>
                    <a:pt x="5549" y="399"/>
                  </a:moveTo>
                  <a:lnTo>
                    <a:pt x="3263" y="2365"/>
                  </a:lnTo>
                  <a:lnTo>
                    <a:pt x="980" y="399"/>
                  </a:lnTo>
                  <a:close/>
                  <a:moveTo>
                    <a:pt x="440" y="1"/>
                  </a:moveTo>
                  <a:cubicBezTo>
                    <a:pt x="198" y="1"/>
                    <a:pt x="0" y="197"/>
                    <a:pt x="0" y="441"/>
                  </a:cubicBezTo>
                  <a:lnTo>
                    <a:pt x="0" y="1353"/>
                  </a:lnTo>
                  <a:cubicBezTo>
                    <a:pt x="0" y="1463"/>
                    <a:pt x="89" y="1554"/>
                    <a:pt x="200" y="1554"/>
                  </a:cubicBezTo>
                  <a:cubicBezTo>
                    <a:pt x="312" y="1554"/>
                    <a:pt x="401" y="1463"/>
                    <a:pt x="401" y="1353"/>
                  </a:cubicBezTo>
                  <a:lnTo>
                    <a:pt x="401" y="441"/>
                  </a:lnTo>
                  <a:cubicBezTo>
                    <a:pt x="401" y="437"/>
                    <a:pt x="401" y="435"/>
                    <a:pt x="402" y="431"/>
                  </a:cubicBezTo>
                  <a:lnTo>
                    <a:pt x="3027" y="2689"/>
                  </a:lnTo>
                  <a:cubicBezTo>
                    <a:pt x="3095" y="2748"/>
                    <a:pt x="3179" y="2778"/>
                    <a:pt x="3265" y="2778"/>
                  </a:cubicBezTo>
                  <a:cubicBezTo>
                    <a:pt x="3351" y="2778"/>
                    <a:pt x="3432" y="2748"/>
                    <a:pt x="3503" y="2689"/>
                  </a:cubicBezTo>
                  <a:lnTo>
                    <a:pt x="6126" y="431"/>
                  </a:lnTo>
                  <a:cubicBezTo>
                    <a:pt x="6126" y="435"/>
                    <a:pt x="6130" y="437"/>
                    <a:pt x="6130" y="441"/>
                  </a:cubicBezTo>
                  <a:lnTo>
                    <a:pt x="6130" y="4099"/>
                  </a:lnTo>
                  <a:cubicBezTo>
                    <a:pt x="6130" y="4121"/>
                    <a:pt x="6112" y="4141"/>
                    <a:pt x="6087" y="4141"/>
                  </a:cubicBezTo>
                  <a:lnTo>
                    <a:pt x="441" y="4141"/>
                  </a:lnTo>
                  <a:cubicBezTo>
                    <a:pt x="421" y="4141"/>
                    <a:pt x="401" y="4122"/>
                    <a:pt x="401" y="4099"/>
                  </a:cubicBezTo>
                  <a:lnTo>
                    <a:pt x="401" y="2269"/>
                  </a:lnTo>
                  <a:cubicBezTo>
                    <a:pt x="401" y="2158"/>
                    <a:pt x="312" y="2069"/>
                    <a:pt x="200" y="2069"/>
                  </a:cubicBezTo>
                  <a:cubicBezTo>
                    <a:pt x="89" y="2069"/>
                    <a:pt x="0" y="2158"/>
                    <a:pt x="0" y="2269"/>
                  </a:cubicBezTo>
                  <a:lnTo>
                    <a:pt x="0" y="4099"/>
                  </a:lnTo>
                  <a:cubicBezTo>
                    <a:pt x="0" y="4342"/>
                    <a:pt x="197" y="4540"/>
                    <a:pt x="440" y="4540"/>
                  </a:cubicBezTo>
                  <a:lnTo>
                    <a:pt x="6086" y="4540"/>
                  </a:lnTo>
                  <a:cubicBezTo>
                    <a:pt x="6327" y="4540"/>
                    <a:pt x="6527" y="4343"/>
                    <a:pt x="6527" y="4099"/>
                  </a:cubicBezTo>
                  <a:lnTo>
                    <a:pt x="6527" y="441"/>
                  </a:lnTo>
                  <a:cubicBezTo>
                    <a:pt x="6525" y="198"/>
                    <a:pt x="6327" y="1"/>
                    <a:pt x="6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48"/>
          <p:cNvGrpSpPr/>
          <p:nvPr/>
        </p:nvGrpSpPr>
        <p:grpSpPr>
          <a:xfrm>
            <a:off x="6706442" y="1432939"/>
            <a:ext cx="387143" cy="290222"/>
            <a:chOff x="5773150" y="1687050"/>
            <a:chExt cx="340825" cy="255500"/>
          </a:xfrm>
        </p:grpSpPr>
        <p:sp>
          <p:nvSpPr>
            <p:cNvPr id="1232" name="Google Shape;1232;p48"/>
            <p:cNvSpPr/>
            <p:nvPr/>
          </p:nvSpPr>
          <p:spPr>
            <a:xfrm>
              <a:off x="5910100" y="1867325"/>
              <a:ext cx="30250" cy="10075"/>
            </a:xfrm>
            <a:custGeom>
              <a:avLst/>
              <a:gdLst/>
              <a:ahLst/>
              <a:cxnLst/>
              <a:rect l="l" t="t" r="r" b="b"/>
              <a:pathLst>
                <a:path w="1210" h="403" extrusionOk="0">
                  <a:moveTo>
                    <a:pt x="200" y="1"/>
                  </a:moveTo>
                  <a:cubicBezTo>
                    <a:pt x="90" y="1"/>
                    <a:pt x="1" y="91"/>
                    <a:pt x="1" y="202"/>
                  </a:cubicBezTo>
                  <a:cubicBezTo>
                    <a:pt x="1" y="313"/>
                    <a:pt x="90" y="403"/>
                    <a:pt x="200" y="403"/>
                  </a:cubicBezTo>
                  <a:lnTo>
                    <a:pt x="1009" y="403"/>
                  </a:lnTo>
                  <a:cubicBezTo>
                    <a:pt x="1119" y="403"/>
                    <a:pt x="1209" y="313"/>
                    <a:pt x="1209" y="202"/>
                  </a:cubicBezTo>
                  <a:cubicBezTo>
                    <a:pt x="1209" y="91"/>
                    <a:pt x="1119"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5841575" y="1748525"/>
              <a:ext cx="63150" cy="70850"/>
            </a:xfrm>
            <a:custGeom>
              <a:avLst/>
              <a:gdLst/>
              <a:ahLst/>
              <a:cxnLst/>
              <a:rect l="l" t="t" r="r" b="b"/>
              <a:pathLst>
                <a:path w="2526" h="2834" extrusionOk="0">
                  <a:moveTo>
                    <a:pt x="2301" y="1"/>
                  </a:moveTo>
                  <a:cubicBezTo>
                    <a:pt x="2245" y="1"/>
                    <a:pt x="2189" y="25"/>
                    <a:pt x="2150" y="71"/>
                  </a:cubicBezTo>
                  <a:lnTo>
                    <a:pt x="72" y="2502"/>
                  </a:lnTo>
                  <a:cubicBezTo>
                    <a:pt x="0" y="2586"/>
                    <a:pt x="10" y="2713"/>
                    <a:pt x="94" y="2784"/>
                  </a:cubicBezTo>
                  <a:cubicBezTo>
                    <a:pt x="130" y="2818"/>
                    <a:pt x="176" y="2834"/>
                    <a:pt x="223" y="2834"/>
                  </a:cubicBezTo>
                  <a:cubicBezTo>
                    <a:pt x="281" y="2834"/>
                    <a:pt x="337" y="2811"/>
                    <a:pt x="376" y="2764"/>
                  </a:cubicBezTo>
                  <a:lnTo>
                    <a:pt x="2454" y="331"/>
                  </a:lnTo>
                  <a:cubicBezTo>
                    <a:pt x="2525" y="248"/>
                    <a:pt x="2516" y="121"/>
                    <a:pt x="2432" y="49"/>
                  </a:cubicBezTo>
                  <a:cubicBezTo>
                    <a:pt x="2394" y="17"/>
                    <a:pt x="2348" y="1"/>
                    <a:pt x="2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5841600" y="1761575"/>
              <a:ext cx="25200" cy="25775"/>
            </a:xfrm>
            <a:custGeom>
              <a:avLst/>
              <a:gdLst/>
              <a:ahLst/>
              <a:cxnLst/>
              <a:rect l="l" t="t" r="r" b="b"/>
              <a:pathLst>
                <a:path w="1008" h="1031" extrusionOk="0">
                  <a:moveTo>
                    <a:pt x="784" y="0"/>
                  </a:moveTo>
                  <a:cubicBezTo>
                    <a:pt x="729" y="0"/>
                    <a:pt x="674" y="23"/>
                    <a:pt x="633" y="67"/>
                  </a:cubicBezTo>
                  <a:lnTo>
                    <a:pt x="73" y="700"/>
                  </a:lnTo>
                  <a:cubicBezTo>
                    <a:pt x="1" y="781"/>
                    <a:pt x="9" y="905"/>
                    <a:pt x="90" y="980"/>
                  </a:cubicBezTo>
                  <a:cubicBezTo>
                    <a:pt x="129" y="1013"/>
                    <a:pt x="175" y="1030"/>
                    <a:pt x="222" y="1030"/>
                  </a:cubicBezTo>
                  <a:cubicBezTo>
                    <a:pt x="277" y="1030"/>
                    <a:pt x="331" y="1007"/>
                    <a:pt x="373" y="963"/>
                  </a:cubicBezTo>
                  <a:lnTo>
                    <a:pt x="934" y="332"/>
                  </a:lnTo>
                  <a:cubicBezTo>
                    <a:pt x="1007" y="251"/>
                    <a:pt x="999" y="125"/>
                    <a:pt x="915" y="50"/>
                  </a:cubicBezTo>
                  <a:cubicBezTo>
                    <a:pt x="878" y="17"/>
                    <a:pt x="831"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5773150" y="1687050"/>
              <a:ext cx="340825" cy="255500"/>
            </a:xfrm>
            <a:custGeom>
              <a:avLst/>
              <a:gdLst/>
              <a:ahLst/>
              <a:cxnLst/>
              <a:rect l="l" t="t" r="r" b="b"/>
              <a:pathLst>
                <a:path w="13633" h="10220" extrusionOk="0">
                  <a:moveTo>
                    <a:pt x="12296" y="3763"/>
                  </a:moveTo>
                  <a:lnTo>
                    <a:pt x="12170" y="4028"/>
                  </a:lnTo>
                  <a:cubicBezTo>
                    <a:pt x="12142" y="4086"/>
                    <a:pt x="12086" y="4122"/>
                    <a:pt x="12024" y="4122"/>
                  </a:cubicBezTo>
                  <a:lnTo>
                    <a:pt x="11106" y="4122"/>
                  </a:lnTo>
                  <a:cubicBezTo>
                    <a:pt x="11044" y="4122"/>
                    <a:pt x="10987" y="4086"/>
                    <a:pt x="10962" y="4028"/>
                  </a:cubicBezTo>
                  <a:lnTo>
                    <a:pt x="10837" y="3763"/>
                  </a:lnTo>
                  <a:close/>
                  <a:moveTo>
                    <a:pt x="11363" y="397"/>
                  </a:moveTo>
                  <a:cubicBezTo>
                    <a:pt x="11585" y="397"/>
                    <a:pt x="11765" y="577"/>
                    <a:pt x="11765" y="798"/>
                  </a:cubicBezTo>
                  <a:lnTo>
                    <a:pt x="11765" y="3363"/>
                  </a:lnTo>
                  <a:lnTo>
                    <a:pt x="11239" y="3363"/>
                  </a:lnTo>
                  <a:lnTo>
                    <a:pt x="11239" y="1355"/>
                  </a:lnTo>
                  <a:cubicBezTo>
                    <a:pt x="11239" y="1106"/>
                    <a:pt x="11036" y="904"/>
                    <a:pt x="10787" y="904"/>
                  </a:cubicBezTo>
                  <a:lnTo>
                    <a:pt x="1385" y="904"/>
                  </a:lnTo>
                  <a:cubicBezTo>
                    <a:pt x="1130" y="904"/>
                    <a:pt x="927" y="1106"/>
                    <a:pt x="927" y="1355"/>
                  </a:cubicBezTo>
                  <a:lnTo>
                    <a:pt x="927" y="6449"/>
                  </a:lnTo>
                  <a:lnTo>
                    <a:pt x="402" y="6449"/>
                  </a:lnTo>
                  <a:lnTo>
                    <a:pt x="402" y="798"/>
                  </a:lnTo>
                  <a:cubicBezTo>
                    <a:pt x="402" y="578"/>
                    <a:pt x="582" y="397"/>
                    <a:pt x="803" y="397"/>
                  </a:cubicBezTo>
                  <a:close/>
                  <a:moveTo>
                    <a:pt x="10782" y="1306"/>
                  </a:moveTo>
                  <a:cubicBezTo>
                    <a:pt x="10811" y="1306"/>
                    <a:pt x="10834" y="1329"/>
                    <a:pt x="10834" y="1357"/>
                  </a:cubicBezTo>
                  <a:lnTo>
                    <a:pt x="10834" y="3365"/>
                  </a:lnTo>
                  <a:lnTo>
                    <a:pt x="10268" y="3365"/>
                  </a:lnTo>
                  <a:cubicBezTo>
                    <a:pt x="9843" y="3365"/>
                    <a:pt x="9499" y="3709"/>
                    <a:pt x="9499" y="4134"/>
                  </a:cubicBezTo>
                  <a:lnTo>
                    <a:pt x="9499" y="6450"/>
                  </a:lnTo>
                  <a:lnTo>
                    <a:pt x="1328" y="6450"/>
                  </a:lnTo>
                  <a:lnTo>
                    <a:pt x="1328" y="1357"/>
                  </a:lnTo>
                  <a:cubicBezTo>
                    <a:pt x="1328" y="1329"/>
                    <a:pt x="1351" y="1306"/>
                    <a:pt x="1379" y="1306"/>
                  </a:cubicBezTo>
                  <a:close/>
                  <a:moveTo>
                    <a:pt x="7033" y="8374"/>
                  </a:moveTo>
                  <a:cubicBezTo>
                    <a:pt x="7046" y="8701"/>
                    <a:pt x="7077" y="9366"/>
                    <a:pt x="7164" y="9816"/>
                  </a:cubicBezTo>
                  <a:lnTo>
                    <a:pt x="4999" y="9816"/>
                  </a:lnTo>
                  <a:cubicBezTo>
                    <a:pt x="5086" y="9366"/>
                    <a:pt x="5121" y="8701"/>
                    <a:pt x="5130" y="8374"/>
                  </a:cubicBezTo>
                  <a:close/>
                  <a:moveTo>
                    <a:pt x="801" y="0"/>
                  </a:moveTo>
                  <a:cubicBezTo>
                    <a:pt x="362" y="0"/>
                    <a:pt x="1" y="358"/>
                    <a:pt x="1" y="801"/>
                  </a:cubicBezTo>
                  <a:lnTo>
                    <a:pt x="1" y="7576"/>
                  </a:lnTo>
                  <a:cubicBezTo>
                    <a:pt x="1" y="8016"/>
                    <a:pt x="359" y="8376"/>
                    <a:pt x="801" y="8376"/>
                  </a:cubicBezTo>
                  <a:lnTo>
                    <a:pt x="4728" y="8376"/>
                  </a:lnTo>
                  <a:cubicBezTo>
                    <a:pt x="4716" y="8777"/>
                    <a:pt x="4677" y="9446"/>
                    <a:pt x="4588" y="9819"/>
                  </a:cubicBezTo>
                  <a:lnTo>
                    <a:pt x="3728" y="9819"/>
                  </a:lnTo>
                  <a:cubicBezTo>
                    <a:pt x="3616" y="9819"/>
                    <a:pt x="3527" y="9908"/>
                    <a:pt x="3527" y="10019"/>
                  </a:cubicBezTo>
                  <a:cubicBezTo>
                    <a:pt x="3527" y="10131"/>
                    <a:pt x="3617" y="10220"/>
                    <a:pt x="3728" y="10220"/>
                  </a:cubicBezTo>
                  <a:lnTo>
                    <a:pt x="8434" y="10220"/>
                  </a:lnTo>
                  <a:cubicBezTo>
                    <a:pt x="8544" y="10220"/>
                    <a:pt x="8635" y="10131"/>
                    <a:pt x="8635" y="10019"/>
                  </a:cubicBezTo>
                  <a:cubicBezTo>
                    <a:pt x="8635" y="9908"/>
                    <a:pt x="8544" y="9819"/>
                    <a:pt x="8434" y="9819"/>
                  </a:cubicBezTo>
                  <a:lnTo>
                    <a:pt x="7574" y="9819"/>
                  </a:lnTo>
                  <a:cubicBezTo>
                    <a:pt x="7488" y="9446"/>
                    <a:pt x="7446" y="8777"/>
                    <a:pt x="7432" y="8376"/>
                  </a:cubicBezTo>
                  <a:lnTo>
                    <a:pt x="8024" y="8376"/>
                  </a:lnTo>
                  <a:cubicBezTo>
                    <a:pt x="8136" y="8376"/>
                    <a:pt x="8225" y="8287"/>
                    <a:pt x="8225" y="8176"/>
                  </a:cubicBezTo>
                  <a:cubicBezTo>
                    <a:pt x="8225" y="8064"/>
                    <a:pt x="8136" y="7975"/>
                    <a:pt x="8024" y="7975"/>
                  </a:cubicBezTo>
                  <a:lnTo>
                    <a:pt x="801" y="7975"/>
                  </a:lnTo>
                  <a:cubicBezTo>
                    <a:pt x="582" y="7975"/>
                    <a:pt x="399" y="7796"/>
                    <a:pt x="399" y="7573"/>
                  </a:cubicBezTo>
                  <a:lnTo>
                    <a:pt x="399" y="6849"/>
                  </a:lnTo>
                  <a:lnTo>
                    <a:pt x="9496" y="6849"/>
                  </a:lnTo>
                  <a:lnTo>
                    <a:pt x="9496" y="7975"/>
                  </a:lnTo>
                  <a:lnTo>
                    <a:pt x="8962" y="7975"/>
                  </a:lnTo>
                  <a:cubicBezTo>
                    <a:pt x="8849" y="7975"/>
                    <a:pt x="8761" y="8064"/>
                    <a:pt x="8761" y="8176"/>
                  </a:cubicBezTo>
                  <a:cubicBezTo>
                    <a:pt x="8761" y="8287"/>
                    <a:pt x="8851" y="8377"/>
                    <a:pt x="8962" y="8377"/>
                  </a:cubicBezTo>
                  <a:lnTo>
                    <a:pt x="9496" y="8377"/>
                  </a:lnTo>
                  <a:lnTo>
                    <a:pt x="9496" y="9449"/>
                  </a:lnTo>
                  <a:cubicBezTo>
                    <a:pt x="9496" y="9874"/>
                    <a:pt x="9842" y="10218"/>
                    <a:pt x="10265" y="10218"/>
                  </a:cubicBezTo>
                  <a:lnTo>
                    <a:pt x="12860" y="10218"/>
                  </a:lnTo>
                  <a:cubicBezTo>
                    <a:pt x="13286" y="10218"/>
                    <a:pt x="13630" y="9874"/>
                    <a:pt x="13630" y="9449"/>
                  </a:cubicBezTo>
                  <a:lnTo>
                    <a:pt x="13630" y="5282"/>
                  </a:lnTo>
                  <a:cubicBezTo>
                    <a:pt x="13630" y="5172"/>
                    <a:pt x="13541" y="5083"/>
                    <a:pt x="13429" y="5083"/>
                  </a:cubicBezTo>
                  <a:cubicBezTo>
                    <a:pt x="13318" y="5083"/>
                    <a:pt x="13229" y="5172"/>
                    <a:pt x="13229" y="5282"/>
                  </a:cubicBezTo>
                  <a:lnTo>
                    <a:pt x="13229" y="9449"/>
                  </a:lnTo>
                  <a:cubicBezTo>
                    <a:pt x="13229" y="9654"/>
                    <a:pt x="13064" y="9819"/>
                    <a:pt x="12859" y="9819"/>
                  </a:cubicBezTo>
                  <a:lnTo>
                    <a:pt x="10264" y="9819"/>
                  </a:lnTo>
                  <a:cubicBezTo>
                    <a:pt x="10060" y="9819"/>
                    <a:pt x="9895" y="9654"/>
                    <a:pt x="9895" y="9449"/>
                  </a:cubicBezTo>
                  <a:lnTo>
                    <a:pt x="9895" y="4136"/>
                  </a:lnTo>
                  <a:cubicBezTo>
                    <a:pt x="9895" y="3932"/>
                    <a:pt x="10060" y="3767"/>
                    <a:pt x="10264" y="3767"/>
                  </a:cubicBezTo>
                  <a:lnTo>
                    <a:pt x="10390" y="3767"/>
                  </a:lnTo>
                  <a:lnTo>
                    <a:pt x="10596" y="4200"/>
                  </a:lnTo>
                  <a:cubicBezTo>
                    <a:pt x="10686" y="4397"/>
                    <a:pt x="10887" y="4524"/>
                    <a:pt x="11103" y="4524"/>
                  </a:cubicBezTo>
                  <a:lnTo>
                    <a:pt x="12021" y="4524"/>
                  </a:lnTo>
                  <a:cubicBezTo>
                    <a:pt x="12236" y="4524"/>
                    <a:pt x="12437" y="4397"/>
                    <a:pt x="12529" y="4200"/>
                  </a:cubicBezTo>
                  <a:lnTo>
                    <a:pt x="12733" y="3767"/>
                  </a:lnTo>
                  <a:lnTo>
                    <a:pt x="12859" y="3767"/>
                  </a:lnTo>
                  <a:cubicBezTo>
                    <a:pt x="13064" y="3767"/>
                    <a:pt x="13229" y="3932"/>
                    <a:pt x="13229" y="4136"/>
                  </a:cubicBezTo>
                  <a:lnTo>
                    <a:pt x="13229" y="4368"/>
                  </a:lnTo>
                  <a:cubicBezTo>
                    <a:pt x="13233" y="4477"/>
                    <a:pt x="13321" y="4566"/>
                    <a:pt x="13432" y="4566"/>
                  </a:cubicBezTo>
                  <a:cubicBezTo>
                    <a:pt x="13543" y="4566"/>
                    <a:pt x="13633" y="4477"/>
                    <a:pt x="13633" y="4365"/>
                  </a:cubicBezTo>
                  <a:lnTo>
                    <a:pt x="13633" y="4134"/>
                  </a:lnTo>
                  <a:cubicBezTo>
                    <a:pt x="13633" y="3709"/>
                    <a:pt x="13287" y="3365"/>
                    <a:pt x="12863" y="3365"/>
                  </a:cubicBezTo>
                  <a:lnTo>
                    <a:pt x="12163" y="3365"/>
                  </a:lnTo>
                  <a:lnTo>
                    <a:pt x="12163" y="801"/>
                  </a:lnTo>
                  <a:cubicBezTo>
                    <a:pt x="12163" y="360"/>
                    <a:pt x="11804" y="0"/>
                    <a:pt x="11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6037450" y="1851750"/>
              <a:ext cx="10025" cy="10075"/>
            </a:xfrm>
            <a:custGeom>
              <a:avLst/>
              <a:gdLst/>
              <a:ahLst/>
              <a:cxnLst/>
              <a:rect l="l" t="t" r="r" b="b"/>
              <a:pathLst>
                <a:path w="401" h="403" extrusionOk="0">
                  <a:moveTo>
                    <a:pt x="200" y="1"/>
                  </a:moveTo>
                  <a:cubicBezTo>
                    <a:pt x="89" y="1"/>
                    <a:pt x="0" y="93"/>
                    <a:pt x="0" y="202"/>
                  </a:cubicBezTo>
                  <a:cubicBezTo>
                    <a:pt x="0" y="312"/>
                    <a:pt x="89" y="403"/>
                    <a:pt x="200" y="403"/>
                  </a:cubicBezTo>
                  <a:cubicBezTo>
                    <a:pt x="312" y="403"/>
                    <a:pt x="400" y="312"/>
                    <a:pt x="400" y="202"/>
                  </a:cubicBezTo>
                  <a:cubicBezTo>
                    <a:pt x="400"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6057300" y="1851750"/>
              <a:ext cx="10025" cy="10075"/>
            </a:xfrm>
            <a:custGeom>
              <a:avLst/>
              <a:gdLst/>
              <a:ahLst/>
              <a:cxnLst/>
              <a:rect l="l" t="t" r="r" b="b"/>
              <a:pathLst>
                <a:path w="401" h="403" extrusionOk="0">
                  <a:moveTo>
                    <a:pt x="200" y="1"/>
                  </a:moveTo>
                  <a:cubicBezTo>
                    <a:pt x="89" y="1"/>
                    <a:pt x="1" y="93"/>
                    <a:pt x="1" y="202"/>
                  </a:cubicBezTo>
                  <a:cubicBezTo>
                    <a:pt x="1" y="312"/>
                    <a:pt x="89" y="403"/>
                    <a:pt x="200" y="403"/>
                  </a:cubicBezTo>
                  <a:cubicBezTo>
                    <a:pt x="311" y="403"/>
                    <a:pt x="401" y="312"/>
                    <a:pt x="401" y="202"/>
                  </a:cubicBezTo>
                  <a:cubicBezTo>
                    <a:pt x="401" y="91"/>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6077050" y="1851800"/>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8"/>
          <p:cNvGrpSpPr/>
          <p:nvPr/>
        </p:nvGrpSpPr>
        <p:grpSpPr>
          <a:xfrm>
            <a:off x="7371568" y="1398692"/>
            <a:ext cx="387143" cy="358575"/>
            <a:chOff x="6358700" y="1656900"/>
            <a:chExt cx="340825" cy="315675"/>
          </a:xfrm>
        </p:grpSpPr>
        <p:sp>
          <p:nvSpPr>
            <p:cNvPr id="1240" name="Google Shape;1240;p48"/>
            <p:cNvSpPr/>
            <p:nvPr/>
          </p:nvSpPr>
          <p:spPr>
            <a:xfrm>
              <a:off x="6358700" y="1656900"/>
              <a:ext cx="340825" cy="315675"/>
            </a:xfrm>
            <a:custGeom>
              <a:avLst/>
              <a:gdLst/>
              <a:ahLst/>
              <a:cxnLst/>
              <a:rect l="l" t="t" r="r" b="b"/>
              <a:pathLst>
                <a:path w="13633" h="12627" extrusionOk="0">
                  <a:moveTo>
                    <a:pt x="11592" y="3318"/>
                  </a:moveTo>
                  <a:cubicBezTo>
                    <a:pt x="11606" y="3318"/>
                    <a:pt x="11616" y="3331"/>
                    <a:pt x="11616" y="3342"/>
                  </a:cubicBezTo>
                  <a:lnTo>
                    <a:pt x="11616" y="4455"/>
                  </a:lnTo>
                  <a:lnTo>
                    <a:pt x="9636" y="4455"/>
                  </a:lnTo>
                  <a:cubicBezTo>
                    <a:pt x="9803" y="4110"/>
                    <a:pt x="9907" y="3723"/>
                    <a:pt x="9932" y="3318"/>
                  </a:cubicBezTo>
                  <a:close/>
                  <a:moveTo>
                    <a:pt x="3705" y="3321"/>
                  </a:moveTo>
                  <a:cubicBezTo>
                    <a:pt x="3733" y="3723"/>
                    <a:pt x="3835" y="4110"/>
                    <a:pt x="4001" y="4459"/>
                  </a:cubicBezTo>
                  <a:lnTo>
                    <a:pt x="2021" y="4459"/>
                  </a:lnTo>
                  <a:lnTo>
                    <a:pt x="2021" y="3345"/>
                  </a:lnTo>
                  <a:cubicBezTo>
                    <a:pt x="2021" y="3331"/>
                    <a:pt x="2033" y="3321"/>
                    <a:pt x="2044" y="3321"/>
                  </a:cubicBezTo>
                  <a:close/>
                  <a:moveTo>
                    <a:pt x="6818" y="401"/>
                  </a:moveTo>
                  <a:cubicBezTo>
                    <a:pt x="8318" y="401"/>
                    <a:pt x="9538" y="1621"/>
                    <a:pt x="9538" y="3121"/>
                  </a:cubicBezTo>
                  <a:cubicBezTo>
                    <a:pt x="9538" y="4619"/>
                    <a:pt x="8318" y="5840"/>
                    <a:pt x="6818" y="5840"/>
                  </a:cubicBezTo>
                  <a:cubicBezTo>
                    <a:pt x="5320" y="5840"/>
                    <a:pt x="4099" y="4619"/>
                    <a:pt x="4099" y="3121"/>
                  </a:cubicBezTo>
                  <a:cubicBezTo>
                    <a:pt x="4099" y="1621"/>
                    <a:pt x="5320" y="401"/>
                    <a:pt x="6818" y="401"/>
                  </a:cubicBezTo>
                  <a:close/>
                  <a:moveTo>
                    <a:pt x="12081" y="2594"/>
                  </a:moveTo>
                  <a:cubicBezTo>
                    <a:pt x="12300" y="2594"/>
                    <a:pt x="12477" y="2772"/>
                    <a:pt x="12477" y="2990"/>
                  </a:cubicBezTo>
                  <a:lnTo>
                    <a:pt x="12477" y="10002"/>
                  </a:lnTo>
                  <a:cubicBezTo>
                    <a:pt x="12477" y="10220"/>
                    <a:pt x="12300" y="10398"/>
                    <a:pt x="12081" y="10398"/>
                  </a:cubicBezTo>
                  <a:lnTo>
                    <a:pt x="1566" y="10398"/>
                  </a:lnTo>
                  <a:cubicBezTo>
                    <a:pt x="1348" y="10398"/>
                    <a:pt x="1170" y="10222"/>
                    <a:pt x="1170" y="10002"/>
                  </a:cubicBezTo>
                  <a:lnTo>
                    <a:pt x="1170" y="2990"/>
                  </a:lnTo>
                  <a:lnTo>
                    <a:pt x="1164" y="2990"/>
                  </a:lnTo>
                  <a:cubicBezTo>
                    <a:pt x="1164" y="2772"/>
                    <a:pt x="1342" y="2594"/>
                    <a:pt x="1560" y="2594"/>
                  </a:cubicBezTo>
                  <a:lnTo>
                    <a:pt x="3744" y="2594"/>
                  </a:lnTo>
                  <a:cubicBezTo>
                    <a:pt x="3726" y="2702"/>
                    <a:pt x="3712" y="2811"/>
                    <a:pt x="3708" y="2921"/>
                  </a:cubicBezTo>
                  <a:lnTo>
                    <a:pt x="2046" y="2921"/>
                  </a:lnTo>
                  <a:cubicBezTo>
                    <a:pt x="1812" y="2921"/>
                    <a:pt x="1624" y="3113"/>
                    <a:pt x="1624" y="3343"/>
                  </a:cubicBezTo>
                  <a:lnTo>
                    <a:pt x="1624" y="4658"/>
                  </a:lnTo>
                  <a:lnTo>
                    <a:pt x="1624" y="4659"/>
                  </a:lnTo>
                  <a:lnTo>
                    <a:pt x="1624" y="9650"/>
                  </a:lnTo>
                  <a:cubicBezTo>
                    <a:pt x="1624" y="9884"/>
                    <a:pt x="1815" y="10072"/>
                    <a:pt x="2046" y="10072"/>
                  </a:cubicBezTo>
                  <a:lnTo>
                    <a:pt x="9293" y="10072"/>
                  </a:lnTo>
                  <a:cubicBezTo>
                    <a:pt x="9404" y="10072"/>
                    <a:pt x="9494" y="9983"/>
                    <a:pt x="9494" y="9873"/>
                  </a:cubicBezTo>
                  <a:cubicBezTo>
                    <a:pt x="9494" y="9761"/>
                    <a:pt x="9404" y="9672"/>
                    <a:pt x="9293" y="9672"/>
                  </a:cubicBezTo>
                  <a:lnTo>
                    <a:pt x="2046" y="9672"/>
                  </a:lnTo>
                  <a:cubicBezTo>
                    <a:pt x="2033" y="9672"/>
                    <a:pt x="2022" y="9659"/>
                    <a:pt x="2022" y="9649"/>
                  </a:cubicBezTo>
                  <a:lnTo>
                    <a:pt x="2022" y="4857"/>
                  </a:lnTo>
                  <a:lnTo>
                    <a:pt x="4231" y="4857"/>
                  </a:lnTo>
                  <a:cubicBezTo>
                    <a:pt x="4792" y="5691"/>
                    <a:pt x="5743" y="6239"/>
                    <a:pt x="6820" y="6239"/>
                  </a:cubicBezTo>
                  <a:cubicBezTo>
                    <a:pt x="7898" y="6239"/>
                    <a:pt x="8849" y="5691"/>
                    <a:pt x="9410" y="4857"/>
                  </a:cubicBezTo>
                  <a:lnTo>
                    <a:pt x="11617" y="4857"/>
                  </a:lnTo>
                  <a:lnTo>
                    <a:pt x="11617" y="9649"/>
                  </a:lnTo>
                  <a:cubicBezTo>
                    <a:pt x="11617" y="9663"/>
                    <a:pt x="11606" y="9672"/>
                    <a:pt x="11594" y="9672"/>
                  </a:cubicBezTo>
                  <a:lnTo>
                    <a:pt x="10226" y="9672"/>
                  </a:lnTo>
                  <a:cubicBezTo>
                    <a:pt x="10114" y="9672"/>
                    <a:pt x="10025" y="9761"/>
                    <a:pt x="10025" y="9873"/>
                  </a:cubicBezTo>
                  <a:cubicBezTo>
                    <a:pt x="10025" y="9983"/>
                    <a:pt x="10114" y="10072"/>
                    <a:pt x="10226" y="10072"/>
                  </a:cubicBezTo>
                  <a:lnTo>
                    <a:pt x="11594" y="10072"/>
                  </a:lnTo>
                  <a:cubicBezTo>
                    <a:pt x="11828" y="10072"/>
                    <a:pt x="12018" y="9882"/>
                    <a:pt x="12018" y="9650"/>
                  </a:cubicBezTo>
                  <a:lnTo>
                    <a:pt x="12018" y="4659"/>
                  </a:lnTo>
                  <a:lnTo>
                    <a:pt x="12018" y="4658"/>
                  </a:lnTo>
                  <a:lnTo>
                    <a:pt x="12018" y="3343"/>
                  </a:lnTo>
                  <a:cubicBezTo>
                    <a:pt x="12018" y="3110"/>
                    <a:pt x="11826" y="2921"/>
                    <a:pt x="11594" y="2921"/>
                  </a:cubicBezTo>
                  <a:lnTo>
                    <a:pt x="9933" y="2921"/>
                  </a:lnTo>
                  <a:cubicBezTo>
                    <a:pt x="9926" y="2811"/>
                    <a:pt x="9915" y="2702"/>
                    <a:pt x="9896" y="2594"/>
                  </a:cubicBezTo>
                  <a:close/>
                  <a:moveTo>
                    <a:pt x="7845" y="10800"/>
                  </a:moveTo>
                  <a:lnTo>
                    <a:pt x="7845" y="10994"/>
                  </a:lnTo>
                  <a:cubicBezTo>
                    <a:pt x="7845" y="11103"/>
                    <a:pt x="7757" y="11191"/>
                    <a:pt x="7648" y="11191"/>
                  </a:cubicBezTo>
                  <a:lnTo>
                    <a:pt x="5991" y="11191"/>
                  </a:lnTo>
                  <a:cubicBezTo>
                    <a:pt x="5882" y="11191"/>
                    <a:pt x="5795" y="11103"/>
                    <a:pt x="5795" y="10994"/>
                  </a:cubicBezTo>
                  <a:lnTo>
                    <a:pt x="5795" y="10800"/>
                  </a:lnTo>
                  <a:close/>
                  <a:moveTo>
                    <a:pt x="13100" y="10796"/>
                  </a:moveTo>
                  <a:cubicBezTo>
                    <a:pt x="13173" y="10796"/>
                    <a:pt x="13236" y="10857"/>
                    <a:pt x="13236" y="10934"/>
                  </a:cubicBezTo>
                  <a:cubicBezTo>
                    <a:pt x="13234" y="11648"/>
                    <a:pt x="12653" y="12228"/>
                    <a:pt x="11940" y="12228"/>
                  </a:cubicBezTo>
                  <a:lnTo>
                    <a:pt x="1698" y="12228"/>
                  </a:lnTo>
                  <a:cubicBezTo>
                    <a:pt x="983" y="12228"/>
                    <a:pt x="402" y="11648"/>
                    <a:pt x="402" y="10934"/>
                  </a:cubicBezTo>
                  <a:cubicBezTo>
                    <a:pt x="402" y="10859"/>
                    <a:pt x="463" y="10796"/>
                    <a:pt x="539" y="10796"/>
                  </a:cubicBezTo>
                  <a:lnTo>
                    <a:pt x="5395" y="10796"/>
                  </a:lnTo>
                  <a:lnTo>
                    <a:pt x="5395" y="10991"/>
                  </a:lnTo>
                  <a:cubicBezTo>
                    <a:pt x="5395" y="11321"/>
                    <a:pt x="5662" y="11588"/>
                    <a:pt x="5991" y="11588"/>
                  </a:cubicBezTo>
                  <a:lnTo>
                    <a:pt x="7648" y="11588"/>
                  </a:lnTo>
                  <a:cubicBezTo>
                    <a:pt x="7977" y="11588"/>
                    <a:pt x="8243" y="11321"/>
                    <a:pt x="8243" y="10991"/>
                  </a:cubicBezTo>
                  <a:lnTo>
                    <a:pt x="8243" y="10796"/>
                  </a:lnTo>
                  <a:close/>
                  <a:moveTo>
                    <a:pt x="6817" y="1"/>
                  </a:moveTo>
                  <a:cubicBezTo>
                    <a:pt x="5418" y="1"/>
                    <a:pt x="4233" y="926"/>
                    <a:pt x="3837" y="2194"/>
                  </a:cubicBezTo>
                  <a:lnTo>
                    <a:pt x="1558" y="2194"/>
                  </a:lnTo>
                  <a:cubicBezTo>
                    <a:pt x="1119" y="2194"/>
                    <a:pt x="761" y="2550"/>
                    <a:pt x="761" y="2990"/>
                  </a:cubicBezTo>
                  <a:lnTo>
                    <a:pt x="761" y="10002"/>
                  </a:lnTo>
                  <a:cubicBezTo>
                    <a:pt x="761" y="10147"/>
                    <a:pt x="800" y="10282"/>
                    <a:pt x="867" y="10398"/>
                  </a:cubicBezTo>
                  <a:lnTo>
                    <a:pt x="535" y="10398"/>
                  </a:lnTo>
                  <a:cubicBezTo>
                    <a:pt x="240" y="10398"/>
                    <a:pt x="1" y="10638"/>
                    <a:pt x="1" y="10934"/>
                  </a:cubicBezTo>
                  <a:cubicBezTo>
                    <a:pt x="1" y="11868"/>
                    <a:pt x="759" y="12627"/>
                    <a:pt x="1694" y="12627"/>
                  </a:cubicBezTo>
                  <a:lnTo>
                    <a:pt x="11935" y="12627"/>
                  </a:lnTo>
                  <a:cubicBezTo>
                    <a:pt x="12870" y="12627"/>
                    <a:pt x="13630" y="11868"/>
                    <a:pt x="13630" y="10934"/>
                  </a:cubicBezTo>
                  <a:cubicBezTo>
                    <a:pt x="13633" y="10639"/>
                    <a:pt x="13393" y="10398"/>
                    <a:pt x="13097" y="10398"/>
                  </a:cubicBezTo>
                  <a:lnTo>
                    <a:pt x="12767" y="10398"/>
                  </a:lnTo>
                  <a:cubicBezTo>
                    <a:pt x="12835" y="10281"/>
                    <a:pt x="12871" y="10147"/>
                    <a:pt x="12871" y="10002"/>
                  </a:cubicBezTo>
                  <a:lnTo>
                    <a:pt x="12871" y="2990"/>
                  </a:lnTo>
                  <a:cubicBezTo>
                    <a:pt x="12871" y="2552"/>
                    <a:pt x="12516" y="2194"/>
                    <a:pt x="12075" y="2194"/>
                  </a:cubicBezTo>
                  <a:lnTo>
                    <a:pt x="9795" y="2194"/>
                  </a:lnTo>
                  <a:cubicBezTo>
                    <a:pt x="9401" y="924"/>
                    <a:pt x="8214" y="1"/>
                    <a:pt x="6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6472325" y="1679675"/>
              <a:ext cx="113300" cy="108200"/>
            </a:xfrm>
            <a:custGeom>
              <a:avLst/>
              <a:gdLst/>
              <a:ahLst/>
              <a:cxnLst/>
              <a:rect l="l" t="t" r="r" b="b"/>
              <a:pathLst>
                <a:path w="4532" h="4328" extrusionOk="0">
                  <a:moveTo>
                    <a:pt x="2275" y="646"/>
                  </a:moveTo>
                  <a:cubicBezTo>
                    <a:pt x="2443" y="646"/>
                    <a:pt x="2577" y="783"/>
                    <a:pt x="2577" y="948"/>
                  </a:cubicBezTo>
                  <a:lnTo>
                    <a:pt x="2577" y="959"/>
                  </a:lnTo>
                  <a:cubicBezTo>
                    <a:pt x="2552" y="954"/>
                    <a:pt x="2527" y="949"/>
                    <a:pt x="2499" y="945"/>
                  </a:cubicBezTo>
                  <a:cubicBezTo>
                    <a:pt x="2441" y="937"/>
                    <a:pt x="2382" y="931"/>
                    <a:pt x="2316" y="931"/>
                  </a:cubicBezTo>
                  <a:cubicBezTo>
                    <a:pt x="2302" y="931"/>
                    <a:pt x="2288" y="932"/>
                    <a:pt x="2273" y="932"/>
                  </a:cubicBezTo>
                  <a:cubicBezTo>
                    <a:pt x="2192" y="932"/>
                    <a:pt x="2117" y="935"/>
                    <a:pt x="2047" y="945"/>
                  </a:cubicBezTo>
                  <a:cubicBezTo>
                    <a:pt x="2022" y="949"/>
                    <a:pt x="1999" y="954"/>
                    <a:pt x="1974" y="957"/>
                  </a:cubicBezTo>
                  <a:lnTo>
                    <a:pt x="1974" y="948"/>
                  </a:lnTo>
                  <a:cubicBezTo>
                    <a:pt x="1974" y="783"/>
                    <a:pt x="2108" y="646"/>
                    <a:pt x="2275" y="646"/>
                  </a:cubicBezTo>
                  <a:close/>
                  <a:moveTo>
                    <a:pt x="2499" y="1351"/>
                  </a:moveTo>
                  <a:lnTo>
                    <a:pt x="2499" y="1351"/>
                  </a:lnTo>
                  <a:cubicBezTo>
                    <a:pt x="2795" y="1410"/>
                    <a:pt x="3083" y="1627"/>
                    <a:pt x="3261" y="1924"/>
                  </a:cubicBezTo>
                  <a:cubicBezTo>
                    <a:pt x="3283" y="1962"/>
                    <a:pt x="3303" y="2002"/>
                    <a:pt x="3322" y="2041"/>
                  </a:cubicBezTo>
                  <a:cubicBezTo>
                    <a:pt x="3462" y="2343"/>
                    <a:pt x="3474" y="2685"/>
                    <a:pt x="3360" y="2974"/>
                  </a:cubicBezTo>
                  <a:cubicBezTo>
                    <a:pt x="3251" y="3248"/>
                    <a:pt x="3041" y="3638"/>
                    <a:pt x="2879" y="3901"/>
                  </a:cubicBezTo>
                  <a:cubicBezTo>
                    <a:pt x="2869" y="3920"/>
                    <a:pt x="2850" y="3929"/>
                    <a:pt x="2830" y="3929"/>
                  </a:cubicBezTo>
                  <a:cubicBezTo>
                    <a:pt x="2820" y="3929"/>
                    <a:pt x="2810" y="3927"/>
                    <a:pt x="2801" y="3921"/>
                  </a:cubicBezTo>
                  <a:cubicBezTo>
                    <a:pt x="2786" y="3910"/>
                    <a:pt x="2776" y="3895"/>
                    <a:pt x="2773" y="3878"/>
                  </a:cubicBezTo>
                  <a:lnTo>
                    <a:pt x="2499" y="1351"/>
                  </a:lnTo>
                  <a:close/>
                  <a:moveTo>
                    <a:pt x="1747" y="0"/>
                  </a:moveTo>
                  <a:cubicBezTo>
                    <a:pt x="1649" y="0"/>
                    <a:pt x="1563" y="73"/>
                    <a:pt x="1549" y="174"/>
                  </a:cubicBezTo>
                  <a:cubicBezTo>
                    <a:pt x="1524" y="351"/>
                    <a:pt x="1585" y="491"/>
                    <a:pt x="1663" y="593"/>
                  </a:cubicBezTo>
                  <a:cubicBezTo>
                    <a:pt x="1600" y="699"/>
                    <a:pt x="1565" y="819"/>
                    <a:pt x="1565" y="949"/>
                  </a:cubicBezTo>
                  <a:cubicBezTo>
                    <a:pt x="1565" y="999"/>
                    <a:pt x="1571" y="1049"/>
                    <a:pt x="1580" y="1097"/>
                  </a:cubicBezTo>
                  <a:cubicBezTo>
                    <a:pt x="1449" y="1166"/>
                    <a:pt x="1328" y="1255"/>
                    <a:pt x="1219" y="1362"/>
                  </a:cubicBezTo>
                  <a:lnTo>
                    <a:pt x="1041" y="1292"/>
                  </a:lnTo>
                  <a:lnTo>
                    <a:pt x="1010" y="1038"/>
                  </a:lnTo>
                  <a:cubicBezTo>
                    <a:pt x="997" y="938"/>
                    <a:pt x="911" y="862"/>
                    <a:pt x="812" y="862"/>
                  </a:cubicBezTo>
                  <a:cubicBezTo>
                    <a:pt x="804" y="862"/>
                    <a:pt x="796" y="863"/>
                    <a:pt x="787" y="864"/>
                  </a:cubicBezTo>
                  <a:cubicBezTo>
                    <a:pt x="678" y="878"/>
                    <a:pt x="600" y="976"/>
                    <a:pt x="613" y="1085"/>
                  </a:cubicBezTo>
                  <a:lnTo>
                    <a:pt x="656" y="1457"/>
                  </a:lnTo>
                  <a:cubicBezTo>
                    <a:pt x="664" y="1532"/>
                    <a:pt x="714" y="1594"/>
                    <a:pt x="781" y="1619"/>
                  </a:cubicBezTo>
                  <a:cubicBezTo>
                    <a:pt x="839" y="1643"/>
                    <a:pt x="896" y="1666"/>
                    <a:pt x="956" y="1688"/>
                  </a:cubicBezTo>
                  <a:cubicBezTo>
                    <a:pt x="917" y="1745"/>
                    <a:pt x="882" y="1809"/>
                    <a:pt x="854" y="1875"/>
                  </a:cubicBezTo>
                  <a:cubicBezTo>
                    <a:pt x="823" y="1940"/>
                    <a:pt x="797" y="2007"/>
                    <a:pt x="776" y="2074"/>
                  </a:cubicBezTo>
                  <a:lnTo>
                    <a:pt x="501" y="2074"/>
                  </a:lnTo>
                  <a:lnTo>
                    <a:pt x="413" y="1822"/>
                  </a:lnTo>
                  <a:cubicBezTo>
                    <a:pt x="386" y="1738"/>
                    <a:pt x="308" y="1686"/>
                    <a:pt x="226" y="1686"/>
                  </a:cubicBezTo>
                  <a:cubicBezTo>
                    <a:pt x="204" y="1686"/>
                    <a:pt x="182" y="1690"/>
                    <a:pt x="161" y="1697"/>
                  </a:cubicBezTo>
                  <a:cubicBezTo>
                    <a:pt x="55" y="1731"/>
                    <a:pt x="1" y="1847"/>
                    <a:pt x="37" y="1949"/>
                  </a:cubicBezTo>
                  <a:lnTo>
                    <a:pt x="169" y="2339"/>
                  </a:lnTo>
                  <a:cubicBezTo>
                    <a:pt x="195" y="2421"/>
                    <a:pt x="272" y="2474"/>
                    <a:pt x="357" y="2474"/>
                  </a:cubicBezTo>
                  <a:lnTo>
                    <a:pt x="702" y="2474"/>
                  </a:lnTo>
                  <a:cubicBezTo>
                    <a:pt x="694" y="2627"/>
                    <a:pt x="708" y="2781"/>
                    <a:pt x="745" y="2929"/>
                  </a:cubicBezTo>
                  <a:lnTo>
                    <a:pt x="413" y="3066"/>
                  </a:lnTo>
                  <a:cubicBezTo>
                    <a:pt x="325" y="3102"/>
                    <a:pt x="275" y="3199"/>
                    <a:pt x="295" y="3292"/>
                  </a:cubicBezTo>
                  <a:lnTo>
                    <a:pt x="376" y="3681"/>
                  </a:lnTo>
                  <a:cubicBezTo>
                    <a:pt x="398" y="3733"/>
                    <a:pt x="429" y="3776"/>
                    <a:pt x="471" y="3806"/>
                  </a:cubicBezTo>
                  <a:cubicBezTo>
                    <a:pt x="505" y="3829"/>
                    <a:pt x="542" y="3839"/>
                    <a:pt x="578" y="3839"/>
                  </a:cubicBezTo>
                  <a:cubicBezTo>
                    <a:pt x="696" y="3839"/>
                    <a:pt x="807" y="3733"/>
                    <a:pt x="779" y="3599"/>
                  </a:cubicBezTo>
                  <a:lnTo>
                    <a:pt x="731" y="3372"/>
                  </a:lnTo>
                  <a:lnTo>
                    <a:pt x="895" y="3303"/>
                  </a:lnTo>
                  <a:cubicBezTo>
                    <a:pt x="1018" y="3572"/>
                    <a:pt x="1191" y="3884"/>
                    <a:pt x="1328" y="4110"/>
                  </a:cubicBezTo>
                  <a:cubicBezTo>
                    <a:pt x="1413" y="4250"/>
                    <a:pt x="1563" y="4328"/>
                    <a:pt x="1719" y="4328"/>
                  </a:cubicBezTo>
                  <a:cubicBezTo>
                    <a:pt x="1951" y="4328"/>
                    <a:pt x="2147" y="4149"/>
                    <a:pt x="2172" y="3921"/>
                  </a:cubicBezTo>
                  <a:lnTo>
                    <a:pt x="2197" y="3696"/>
                  </a:lnTo>
                  <a:cubicBezTo>
                    <a:pt x="2209" y="3586"/>
                    <a:pt x="2128" y="3487"/>
                    <a:pt x="2019" y="3474"/>
                  </a:cubicBezTo>
                  <a:cubicBezTo>
                    <a:pt x="2013" y="3474"/>
                    <a:pt x="2006" y="3473"/>
                    <a:pt x="1999" y="3473"/>
                  </a:cubicBezTo>
                  <a:cubicBezTo>
                    <a:pt x="1899" y="3473"/>
                    <a:pt x="1811" y="3550"/>
                    <a:pt x="1800" y="3652"/>
                  </a:cubicBezTo>
                  <a:lnTo>
                    <a:pt x="1775" y="3878"/>
                  </a:lnTo>
                  <a:cubicBezTo>
                    <a:pt x="1773" y="3895"/>
                    <a:pt x="1764" y="3910"/>
                    <a:pt x="1748" y="3920"/>
                  </a:cubicBezTo>
                  <a:cubicBezTo>
                    <a:pt x="1739" y="3926"/>
                    <a:pt x="1728" y="3928"/>
                    <a:pt x="1718" y="3928"/>
                  </a:cubicBezTo>
                  <a:cubicBezTo>
                    <a:pt x="1699" y="3928"/>
                    <a:pt x="1681" y="3918"/>
                    <a:pt x="1670" y="3901"/>
                  </a:cubicBezTo>
                  <a:cubicBezTo>
                    <a:pt x="1508" y="3638"/>
                    <a:pt x="1298" y="3248"/>
                    <a:pt x="1189" y="2974"/>
                  </a:cubicBezTo>
                  <a:cubicBezTo>
                    <a:pt x="1055" y="2632"/>
                    <a:pt x="1103" y="2238"/>
                    <a:pt x="1289" y="1924"/>
                  </a:cubicBezTo>
                  <a:cubicBezTo>
                    <a:pt x="1465" y="1625"/>
                    <a:pt x="1753" y="1409"/>
                    <a:pt x="2049" y="1350"/>
                  </a:cubicBezTo>
                  <a:lnTo>
                    <a:pt x="2049" y="1350"/>
                  </a:lnTo>
                  <a:lnTo>
                    <a:pt x="1899" y="2734"/>
                  </a:lnTo>
                  <a:cubicBezTo>
                    <a:pt x="1887" y="2843"/>
                    <a:pt x="1968" y="2943"/>
                    <a:pt x="2077" y="2954"/>
                  </a:cubicBezTo>
                  <a:cubicBezTo>
                    <a:pt x="2085" y="2955"/>
                    <a:pt x="2093" y="2956"/>
                    <a:pt x="2101" y="2956"/>
                  </a:cubicBezTo>
                  <a:cubicBezTo>
                    <a:pt x="2168" y="2956"/>
                    <a:pt x="2228" y="2921"/>
                    <a:pt x="2262" y="2868"/>
                  </a:cubicBezTo>
                  <a:lnTo>
                    <a:pt x="2376" y="3920"/>
                  </a:lnTo>
                  <a:cubicBezTo>
                    <a:pt x="2392" y="4063"/>
                    <a:pt x="2474" y="4191"/>
                    <a:pt x="2596" y="4262"/>
                  </a:cubicBezTo>
                  <a:cubicBezTo>
                    <a:pt x="2667" y="4305"/>
                    <a:pt x="2748" y="4325"/>
                    <a:pt x="2828" y="4325"/>
                  </a:cubicBezTo>
                  <a:cubicBezTo>
                    <a:pt x="2982" y="4325"/>
                    <a:pt x="3134" y="4250"/>
                    <a:pt x="3219" y="4110"/>
                  </a:cubicBezTo>
                  <a:cubicBezTo>
                    <a:pt x="3356" y="3886"/>
                    <a:pt x="3529" y="3572"/>
                    <a:pt x="3652" y="3303"/>
                  </a:cubicBezTo>
                  <a:lnTo>
                    <a:pt x="3815" y="3372"/>
                  </a:lnTo>
                  <a:lnTo>
                    <a:pt x="3767" y="3599"/>
                  </a:lnTo>
                  <a:cubicBezTo>
                    <a:pt x="3744" y="3706"/>
                    <a:pt x="3814" y="3814"/>
                    <a:pt x="3920" y="3834"/>
                  </a:cubicBezTo>
                  <a:cubicBezTo>
                    <a:pt x="3933" y="3837"/>
                    <a:pt x="3946" y="3838"/>
                    <a:pt x="3959" y="3838"/>
                  </a:cubicBezTo>
                  <a:cubicBezTo>
                    <a:pt x="4052" y="3838"/>
                    <a:pt x="4137" y="3773"/>
                    <a:pt x="4156" y="3681"/>
                  </a:cubicBezTo>
                  <a:lnTo>
                    <a:pt x="4237" y="3292"/>
                  </a:lnTo>
                  <a:cubicBezTo>
                    <a:pt x="4258" y="3199"/>
                    <a:pt x="4206" y="3102"/>
                    <a:pt x="4119" y="3066"/>
                  </a:cubicBezTo>
                  <a:lnTo>
                    <a:pt x="3789" y="2929"/>
                  </a:lnTo>
                  <a:cubicBezTo>
                    <a:pt x="3825" y="2781"/>
                    <a:pt x="3839" y="2627"/>
                    <a:pt x="3831" y="2474"/>
                  </a:cubicBezTo>
                  <a:lnTo>
                    <a:pt x="4175" y="2474"/>
                  </a:lnTo>
                  <a:cubicBezTo>
                    <a:pt x="4261" y="2474"/>
                    <a:pt x="4337" y="2420"/>
                    <a:pt x="4365" y="2339"/>
                  </a:cubicBezTo>
                  <a:lnTo>
                    <a:pt x="4498" y="1949"/>
                  </a:lnTo>
                  <a:cubicBezTo>
                    <a:pt x="4532" y="1845"/>
                    <a:pt x="4477" y="1731"/>
                    <a:pt x="4373" y="1697"/>
                  </a:cubicBezTo>
                  <a:cubicBezTo>
                    <a:pt x="4351" y="1690"/>
                    <a:pt x="4329" y="1686"/>
                    <a:pt x="4307" y="1686"/>
                  </a:cubicBezTo>
                  <a:cubicBezTo>
                    <a:pt x="4224" y="1686"/>
                    <a:pt x="4147" y="1738"/>
                    <a:pt x="4119" y="1822"/>
                  </a:cubicBezTo>
                  <a:lnTo>
                    <a:pt x="4032" y="2074"/>
                  </a:lnTo>
                  <a:lnTo>
                    <a:pt x="3758" y="2074"/>
                  </a:lnTo>
                  <a:cubicBezTo>
                    <a:pt x="3736" y="2007"/>
                    <a:pt x="3711" y="1940"/>
                    <a:pt x="3680" y="1875"/>
                  </a:cubicBezTo>
                  <a:cubicBezTo>
                    <a:pt x="3656" y="1822"/>
                    <a:pt x="3628" y="1770"/>
                    <a:pt x="3599" y="1722"/>
                  </a:cubicBezTo>
                  <a:cubicBezTo>
                    <a:pt x="3591" y="1711"/>
                    <a:pt x="3586" y="1699"/>
                    <a:pt x="3579" y="1688"/>
                  </a:cubicBezTo>
                  <a:lnTo>
                    <a:pt x="3751" y="1619"/>
                  </a:lnTo>
                  <a:cubicBezTo>
                    <a:pt x="3820" y="1591"/>
                    <a:pt x="3868" y="1529"/>
                    <a:pt x="3876" y="1457"/>
                  </a:cubicBezTo>
                  <a:lnTo>
                    <a:pt x="3920" y="1085"/>
                  </a:lnTo>
                  <a:cubicBezTo>
                    <a:pt x="3934" y="976"/>
                    <a:pt x="3856" y="878"/>
                    <a:pt x="3745" y="864"/>
                  </a:cubicBezTo>
                  <a:cubicBezTo>
                    <a:pt x="3737" y="863"/>
                    <a:pt x="3728" y="862"/>
                    <a:pt x="3720" y="862"/>
                  </a:cubicBezTo>
                  <a:cubicBezTo>
                    <a:pt x="3621" y="862"/>
                    <a:pt x="3535" y="936"/>
                    <a:pt x="3522" y="1038"/>
                  </a:cubicBezTo>
                  <a:lnTo>
                    <a:pt x="3491" y="1292"/>
                  </a:lnTo>
                  <a:lnTo>
                    <a:pt x="3315" y="1362"/>
                  </a:lnTo>
                  <a:cubicBezTo>
                    <a:pt x="3206" y="1256"/>
                    <a:pt x="3085" y="1167"/>
                    <a:pt x="2954" y="1099"/>
                  </a:cubicBezTo>
                  <a:cubicBezTo>
                    <a:pt x="2965" y="1051"/>
                    <a:pt x="2970" y="999"/>
                    <a:pt x="2970" y="949"/>
                  </a:cubicBezTo>
                  <a:cubicBezTo>
                    <a:pt x="2970" y="823"/>
                    <a:pt x="2937" y="703"/>
                    <a:pt x="2876" y="601"/>
                  </a:cubicBezTo>
                  <a:cubicBezTo>
                    <a:pt x="2959" y="499"/>
                    <a:pt x="3021" y="358"/>
                    <a:pt x="2998" y="174"/>
                  </a:cubicBezTo>
                  <a:cubicBezTo>
                    <a:pt x="2983" y="73"/>
                    <a:pt x="2895" y="1"/>
                    <a:pt x="2795" y="1"/>
                  </a:cubicBezTo>
                  <a:cubicBezTo>
                    <a:pt x="2788" y="1"/>
                    <a:pt x="2780" y="1"/>
                    <a:pt x="2772" y="2"/>
                  </a:cubicBezTo>
                  <a:cubicBezTo>
                    <a:pt x="2663" y="18"/>
                    <a:pt x="2586" y="119"/>
                    <a:pt x="2600" y="228"/>
                  </a:cubicBezTo>
                  <a:cubicBezTo>
                    <a:pt x="2607" y="266"/>
                    <a:pt x="2596" y="297"/>
                    <a:pt x="2585" y="322"/>
                  </a:cubicBezTo>
                  <a:cubicBezTo>
                    <a:pt x="2490" y="273"/>
                    <a:pt x="2382" y="247"/>
                    <a:pt x="2267" y="247"/>
                  </a:cubicBezTo>
                  <a:cubicBezTo>
                    <a:pt x="2156" y="247"/>
                    <a:pt x="2052" y="272"/>
                    <a:pt x="1960" y="319"/>
                  </a:cubicBezTo>
                  <a:cubicBezTo>
                    <a:pt x="1948" y="295"/>
                    <a:pt x="1940" y="264"/>
                    <a:pt x="1946" y="228"/>
                  </a:cubicBezTo>
                  <a:cubicBezTo>
                    <a:pt x="1962" y="119"/>
                    <a:pt x="1885" y="18"/>
                    <a:pt x="1775" y="2"/>
                  </a:cubicBezTo>
                  <a:cubicBezTo>
                    <a:pt x="1765" y="1"/>
                    <a:pt x="1756" y="0"/>
                    <a:pt x="1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6479850" y="1827200"/>
              <a:ext cx="147100" cy="10025"/>
            </a:xfrm>
            <a:custGeom>
              <a:avLst/>
              <a:gdLst/>
              <a:ahLst/>
              <a:cxnLst/>
              <a:rect l="l" t="t" r="r" b="b"/>
              <a:pathLst>
                <a:path w="5884" h="401" extrusionOk="0">
                  <a:moveTo>
                    <a:pt x="201" y="0"/>
                  </a:moveTo>
                  <a:cubicBezTo>
                    <a:pt x="89" y="0"/>
                    <a:pt x="0" y="89"/>
                    <a:pt x="0" y="199"/>
                  </a:cubicBezTo>
                  <a:cubicBezTo>
                    <a:pt x="0" y="312"/>
                    <a:pt x="92" y="400"/>
                    <a:pt x="201" y="400"/>
                  </a:cubicBezTo>
                  <a:lnTo>
                    <a:pt x="5684" y="400"/>
                  </a:lnTo>
                  <a:cubicBezTo>
                    <a:pt x="5795" y="400"/>
                    <a:pt x="5883" y="312"/>
                    <a:pt x="5883" y="199"/>
                  </a:cubicBezTo>
                  <a:cubicBezTo>
                    <a:pt x="5883" y="89"/>
                    <a:pt x="5795" y="0"/>
                    <a:pt x="5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6431375" y="1827200"/>
              <a:ext cx="29850" cy="10025"/>
            </a:xfrm>
            <a:custGeom>
              <a:avLst/>
              <a:gdLst/>
              <a:ahLst/>
              <a:cxnLst/>
              <a:rect l="l" t="t" r="r" b="b"/>
              <a:pathLst>
                <a:path w="1194" h="401" extrusionOk="0">
                  <a:moveTo>
                    <a:pt x="201" y="0"/>
                  </a:moveTo>
                  <a:cubicBezTo>
                    <a:pt x="89" y="0"/>
                    <a:pt x="0" y="89"/>
                    <a:pt x="0" y="199"/>
                  </a:cubicBezTo>
                  <a:cubicBezTo>
                    <a:pt x="0" y="312"/>
                    <a:pt x="89" y="400"/>
                    <a:pt x="201" y="400"/>
                  </a:cubicBezTo>
                  <a:lnTo>
                    <a:pt x="992" y="400"/>
                  </a:lnTo>
                  <a:cubicBezTo>
                    <a:pt x="1104" y="400"/>
                    <a:pt x="1193" y="312"/>
                    <a:pt x="1193" y="199"/>
                  </a:cubicBezTo>
                  <a:cubicBezTo>
                    <a:pt x="1193" y="89"/>
                    <a:pt x="1104" y="0"/>
                    <a:pt x="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6431375" y="1847100"/>
              <a:ext cx="195600" cy="10050"/>
            </a:xfrm>
            <a:custGeom>
              <a:avLst/>
              <a:gdLst/>
              <a:ahLst/>
              <a:cxnLst/>
              <a:rect l="l" t="t" r="r" b="b"/>
              <a:pathLst>
                <a:path w="7824" h="402" extrusionOk="0">
                  <a:moveTo>
                    <a:pt x="201" y="0"/>
                  </a:moveTo>
                  <a:cubicBezTo>
                    <a:pt x="89" y="0"/>
                    <a:pt x="0" y="89"/>
                    <a:pt x="0" y="201"/>
                  </a:cubicBezTo>
                  <a:cubicBezTo>
                    <a:pt x="0" y="312"/>
                    <a:pt x="89" y="402"/>
                    <a:pt x="201" y="402"/>
                  </a:cubicBezTo>
                  <a:lnTo>
                    <a:pt x="7625" y="402"/>
                  </a:lnTo>
                  <a:cubicBezTo>
                    <a:pt x="7735" y="402"/>
                    <a:pt x="7824" y="312"/>
                    <a:pt x="7824" y="201"/>
                  </a:cubicBezTo>
                  <a:cubicBezTo>
                    <a:pt x="7824" y="89"/>
                    <a:pt x="7735" y="0"/>
                    <a:pt x="7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6560450" y="1867025"/>
              <a:ext cx="66500" cy="10075"/>
            </a:xfrm>
            <a:custGeom>
              <a:avLst/>
              <a:gdLst/>
              <a:ahLst/>
              <a:cxnLst/>
              <a:rect l="l" t="t" r="r" b="b"/>
              <a:pathLst>
                <a:path w="2660" h="403" extrusionOk="0">
                  <a:moveTo>
                    <a:pt x="202" y="1"/>
                  </a:moveTo>
                  <a:cubicBezTo>
                    <a:pt x="89" y="1"/>
                    <a:pt x="1" y="91"/>
                    <a:pt x="1" y="201"/>
                  </a:cubicBezTo>
                  <a:cubicBezTo>
                    <a:pt x="1" y="314"/>
                    <a:pt x="89" y="402"/>
                    <a:pt x="202" y="402"/>
                  </a:cubicBezTo>
                  <a:lnTo>
                    <a:pt x="2462" y="402"/>
                  </a:lnTo>
                  <a:cubicBezTo>
                    <a:pt x="2571" y="401"/>
                    <a:pt x="2659" y="310"/>
                    <a:pt x="2659" y="201"/>
                  </a:cubicBezTo>
                  <a:cubicBezTo>
                    <a:pt x="2659" y="91"/>
                    <a:pt x="2571" y="1"/>
                    <a:pt x="2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6431375" y="1867075"/>
              <a:ext cx="111375" cy="10025"/>
            </a:xfrm>
            <a:custGeom>
              <a:avLst/>
              <a:gdLst/>
              <a:ahLst/>
              <a:cxnLst/>
              <a:rect l="l" t="t" r="r" b="b"/>
              <a:pathLst>
                <a:path w="4455" h="401" extrusionOk="0">
                  <a:moveTo>
                    <a:pt x="201" y="0"/>
                  </a:moveTo>
                  <a:cubicBezTo>
                    <a:pt x="89" y="0"/>
                    <a:pt x="0" y="89"/>
                    <a:pt x="0" y="199"/>
                  </a:cubicBezTo>
                  <a:cubicBezTo>
                    <a:pt x="0" y="312"/>
                    <a:pt x="89" y="400"/>
                    <a:pt x="201" y="400"/>
                  </a:cubicBezTo>
                  <a:lnTo>
                    <a:pt x="4254" y="400"/>
                  </a:lnTo>
                  <a:cubicBezTo>
                    <a:pt x="4365" y="400"/>
                    <a:pt x="4455" y="312"/>
                    <a:pt x="4455" y="199"/>
                  </a:cubicBezTo>
                  <a:cubicBezTo>
                    <a:pt x="4455" y="89"/>
                    <a:pt x="4365"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48"/>
          <p:cNvGrpSpPr/>
          <p:nvPr/>
        </p:nvGrpSpPr>
        <p:grpSpPr>
          <a:xfrm>
            <a:off x="8036865" y="1411471"/>
            <a:ext cx="387030" cy="333017"/>
            <a:chOff x="6944400" y="1668150"/>
            <a:chExt cx="340725" cy="293175"/>
          </a:xfrm>
        </p:grpSpPr>
        <p:sp>
          <p:nvSpPr>
            <p:cNvPr id="1248" name="Google Shape;1248;p48"/>
            <p:cNvSpPr/>
            <p:nvPr/>
          </p:nvSpPr>
          <p:spPr>
            <a:xfrm>
              <a:off x="7098375" y="1878050"/>
              <a:ext cx="32775" cy="10075"/>
            </a:xfrm>
            <a:custGeom>
              <a:avLst/>
              <a:gdLst/>
              <a:ahLst/>
              <a:cxnLst/>
              <a:rect l="l" t="t" r="r" b="b"/>
              <a:pathLst>
                <a:path w="1311" h="403" extrusionOk="0">
                  <a:moveTo>
                    <a:pt x="200" y="0"/>
                  </a:moveTo>
                  <a:cubicBezTo>
                    <a:pt x="89" y="0"/>
                    <a:pt x="1" y="91"/>
                    <a:pt x="1" y="201"/>
                  </a:cubicBezTo>
                  <a:cubicBezTo>
                    <a:pt x="1" y="312"/>
                    <a:pt x="89"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6944400" y="1668150"/>
              <a:ext cx="340725" cy="293175"/>
            </a:xfrm>
            <a:custGeom>
              <a:avLst/>
              <a:gdLst/>
              <a:ahLst/>
              <a:cxnLst/>
              <a:rect l="l" t="t" r="r" b="b"/>
              <a:pathLst>
                <a:path w="13629" h="11727" extrusionOk="0">
                  <a:moveTo>
                    <a:pt x="12753" y="400"/>
                  </a:moveTo>
                  <a:cubicBezTo>
                    <a:pt x="13016" y="400"/>
                    <a:pt x="13228" y="613"/>
                    <a:pt x="13228" y="875"/>
                  </a:cubicBezTo>
                  <a:lnTo>
                    <a:pt x="13228" y="7538"/>
                  </a:lnTo>
                  <a:lnTo>
                    <a:pt x="12795" y="7538"/>
                  </a:lnTo>
                  <a:lnTo>
                    <a:pt x="12795" y="1412"/>
                  </a:lnTo>
                  <a:cubicBezTo>
                    <a:pt x="12795" y="1139"/>
                    <a:pt x="12572" y="918"/>
                    <a:pt x="12300" y="918"/>
                  </a:cubicBezTo>
                  <a:lnTo>
                    <a:pt x="4463" y="918"/>
                  </a:lnTo>
                  <a:cubicBezTo>
                    <a:pt x="4353" y="918"/>
                    <a:pt x="4262" y="1007"/>
                    <a:pt x="4262" y="1119"/>
                  </a:cubicBezTo>
                  <a:cubicBezTo>
                    <a:pt x="4262" y="1230"/>
                    <a:pt x="4353" y="1319"/>
                    <a:pt x="4463" y="1319"/>
                  </a:cubicBezTo>
                  <a:lnTo>
                    <a:pt x="12300" y="1319"/>
                  </a:lnTo>
                  <a:cubicBezTo>
                    <a:pt x="12353" y="1319"/>
                    <a:pt x="12395" y="1362"/>
                    <a:pt x="12395" y="1415"/>
                  </a:cubicBezTo>
                  <a:lnTo>
                    <a:pt x="12395" y="7540"/>
                  </a:lnTo>
                  <a:lnTo>
                    <a:pt x="1233" y="7540"/>
                  </a:lnTo>
                  <a:lnTo>
                    <a:pt x="1233" y="1415"/>
                  </a:lnTo>
                  <a:cubicBezTo>
                    <a:pt x="1233" y="1362"/>
                    <a:pt x="1276" y="1319"/>
                    <a:pt x="1328" y="1319"/>
                  </a:cubicBezTo>
                  <a:lnTo>
                    <a:pt x="3535" y="1319"/>
                  </a:lnTo>
                  <a:cubicBezTo>
                    <a:pt x="3646" y="1319"/>
                    <a:pt x="3734" y="1230"/>
                    <a:pt x="3734" y="1119"/>
                  </a:cubicBezTo>
                  <a:cubicBezTo>
                    <a:pt x="3734" y="1007"/>
                    <a:pt x="3646" y="918"/>
                    <a:pt x="3535" y="918"/>
                  </a:cubicBezTo>
                  <a:lnTo>
                    <a:pt x="1328" y="918"/>
                  </a:lnTo>
                  <a:cubicBezTo>
                    <a:pt x="1055" y="918"/>
                    <a:pt x="834" y="1139"/>
                    <a:pt x="834" y="1412"/>
                  </a:cubicBezTo>
                  <a:lnTo>
                    <a:pt x="834" y="7538"/>
                  </a:lnTo>
                  <a:lnTo>
                    <a:pt x="399" y="7538"/>
                  </a:lnTo>
                  <a:lnTo>
                    <a:pt x="399" y="875"/>
                  </a:lnTo>
                  <a:cubicBezTo>
                    <a:pt x="399" y="613"/>
                    <a:pt x="611" y="400"/>
                    <a:pt x="875" y="400"/>
                  </a:cubicBezTo>
                  <a:close/>
                  <a:moveTo>
                    <a:pt x="7909" y="9655"/>
                  </a:moveTo>
                  <a:cubicBezTo>
                    <a:pt x="7921" y="10021"/>
                    <a:pt x="7959" y="10809"/>
                    <a:pt x="8063" y="11326"/>
                  </a:cubicBezTo>
                  <a:lnTo>
                    <a:pt x="5565" y="11326"/>
                  </a:lnTo>
                  <a:cubicBezTo>
                    <a:pt x="5670" y="10809"/>
                    <a:pt x="5708" y="10021"/>
                    <a:pt x="5719" y="9655"/>
                  </a:cubicBezTo>
                  <a:close/>
                  <a:moveTo>
                    <a:pt x="875" y="1"/>
                  </a:moveTo>
                  <a:cubicBezTo>
                    <a:pt x="392" y="1"/>
                    <a:pt x="1" y="395"/>
                    <a:pt x="1" y="875"/>
                  </a:cubicBezTo>
                  <a:lnTo>
                    <a:pt x="1" y="8778"/>
                  </a:lnTo>
                  <a:cubicBezTo>
                    <a:pt x="1" y="9261"/>
                    <a:pt x="393" y="9652"/>
                    <a:pt x="875" y="9652"/>
                  </a:cubicBezTo>
                  <a:lnTo>
                    <a:pt x="5320" y="9652"/>
                  </a:lnTo>
                  <a:cubicBezTo>
                    <a:pt x="5304" y="10108"/>
                    <a:pt x="5259" y="10898"/>
                    <a:pt x="5156" y="11325"/>
                  </a:cubicBezTo>
                  <a:lnTo>
                    <a:pt x="4463" y="11325"/>
                  </a:lnTo>
                  <a:cubicBezTo>
                    <a:pt x="4351" y="11325"/>
                    <a:pt x="4262" y="11415"/>
                    <a:pt x="4262" y="11526"/>
                  </a:cubicBezTo>
                  <a:cubicBezTo>
                    <a:pt x="4262" y="11636"/>
                    <a:pt x="4353" y="11727"/>
                    <a:pt x="4463" y="11727"/>
                  </a:cubicBezTo>
                  <a:lnTo>
                    <a:pt x="9164" y="11727"/>
                  </a:lnTo>
                  <a:cubicBezTo>
                    <a:pt x="9276" y="11727"/>
                    <a:pt x="9365" y="11636"/>
                    <a:pt x="9365" y="11526"/>
                  </a:cubicBezTo>
                  <a:cubicBezTo>
                    <a:pt x="9365" y="11415"/>
                    <a:pt x="9276" y="11325"/>
                    <a:pt x="9164" y="11325"/>
                  </a:cubicBezTo>
                  <a:lnTo>
                    <a:pt x="8471" y="11325"/>
                  </a:lnTo>
                  <a:cubicBezTo>
                    <a:pt x="8368" y="10896"/>
                    <a:pt x="8323" y="10108"/>
                    <a:pt x="8308" y="9652"/>
                  </a:cubicBezTo>
                  <a:lnTo>
                    <a:pt x="9879" y="9652"/>
                  </a:lnTo>
                  <a:cubicBezTo>
                    <a:pt x="9990" y="9652"/>
                    <a:pt x="10080" y="9563"/>
                    <a:pt x="10080" y="9451"/>
                  </a:cubicBezTo>
                  <a:cubicBezTo>
                    <a:pt x="10080" y="9340"/>
                    <a:pt x="9990" y="9251"/>
                    <a:pt x="9879" y="9251"/>
                  </a:cubicBezTo>
                  <a:lnTo>
                    <a:pt x="875" y="9251"/>
                  </a:lnTo>
                  <a:cubicBezTo>
                    <a:pt x="611" y="9251"/>
                    <a:pt x="399" y="9038"/>
                    <a:pt x="399" y="8776"/>
                  </a:cubicBezTo>
                  <a:lnTo>
                    <a:pt x="399" y="7935"/>
                  </a:lnTo>
                  <a:lnTo>
                    <a:pt x="13228" y="7935"/>
                  </a:lnTo>
                  <a:lnTo>
                    <a:pt x="13228" y="8776"/>
                  </a:lnTo>
                  <a:cubicBezTo>
                    <a:pt x="13228" y="9038"/>
                    <a:pt x="13016" y="9251"/>
                    <a:pt x="12753" y="9251"/>
                  </a:cubicBezTo>
                  <a:lnTo>
                    <a:pt x="10818" y="9251"/>
                  </a:lnTo>
                  <a:cubicBezTo>
                    <a:pt x="10706" y="9251"/>
                    <a:pt x="10617" y="9340"/>
                    <a:pt x="10617" y="9451"/>
                  </a:cubicBezTo>
                  <a:cubicBezTo>
                    <a:pt x="10617" y="9563"/>
                    <a:pt x="10708" y="9652"/>
                    <a:pt x="10818" y="9652"/>
                  </a:cubicBezTo>
                  <a:lnTo>
                    <a:pt x="12753" y="9652"/>
                  </a:lnTo>
                  <a:cubicBezTo>
                    <a:pt x="13236" y="9652"/>
                    <a:pt x="13627" y="9259"/>
                    <a:pt x="13627" y="8778"/>
                  </a:cubicBezTo>
                  <a:lnTo>
                    <a:pt x="13627" y="875"/>
                  </a:lnTo>
                  <a:cubicBezTo>
                    <a:pt x="13628" y="395"/>
                    <a:pt x="13236" y="1"/>
                    <a:pt x="1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7131750" y="1766725"/>
              <a:ext cx="106650" cy="10050"/>
            </a:xfrm>
            <a:custGeom>
              <a:avLst/>
              <a:gdLst/>
              <a:ahLst/>
              <a:cxnLst/>
              <a:rect l="l" t="t" r="r" b="b"/>
              <a:pathLst>
                <a:path w="4266" h="402" extrusionOk="0">
                  <a:moveTo>
                    <a:pt x="201" y="0"/>
                  </a:moveTo>
                  <a:cubicBezTo>
                    <a:pt x="91" y="0"/>
                    <a:pt x="0" y="90"/>
                    <a:pt x="0" y="201"/>
                  </a:cubicBezTo>
                  <a:cubicBezTo>
                    <a:pt x="0" y="312"/>
                    <a:pt x="91" y="402"/>
                    <a:pt x="201" y="402"/>
                  </a:cubicBezTo>
                  <a:lnTo>
                    <a:pt x="4064" y="402"/>
                  </a:lnTo>
                  <a:cubicBezTo>
                    <a:pt x="4175" y="402"/>
                    <a:pt x="4265" y="312"/>
                    <a:pt x="4265" y="201"/>
                  </a:cubicBezTo>
                  <a:cubicBezTo>
                    <a:pt x="4265" y="90"/>
                    <a:pt x="4175" y="0"/>
                    <a:pt x="4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7201175" y="1787850"/>
              <a:ext cx="37225" cy="10050"/>
            </a:xfrm>
            <a:custGeom>
              <a:avLst/>
              <a:gdLst/>
              <a:ahLst/>
              <a:cxnLst/>
              <a:rect l="l" t="t" r="r" b="b"/>
              <a:pathLst>
                <a:path w="1489" h="402" extrusionOk="0">
                  <a:moveTo>
                    <a:pt x="200" y="1"/>
                  </a:moveTo>
                  <a:cubicBezTo>
                    <a:pt x="89" y="1"/>
                    <a:pt x="1" y="90"/>
                    <a:pt x="1" y="202"/>
                  </a:cubicBezTo>
                  <a:cubicBezTo>
                    <a:pt x="1" y="312"/>
                    <a:pt x="89" y="401"/>
                    <a:pt x="200" y="401"/>
                  </a:cubicBezTo>
                  <a:lnTo>
                    <a:pt x="1287" y="401"/>
                  </a:lnTo>
                  <a:cubicBezTo>
                    <a:pt x="1398" y="401"/>
                    <a:pt x="1488" y="312"/>
                    <a:pt x="1488" y="202"/>
                  </a:cubicBezTo>
                  <a:cubicBezTo>
                    <a:pt x="1488" y="90"/>
                    <a:pt x="1398"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7131775" y="1787775"/>
              <a:ext cx="53825" cy="10075"/>
            </a:xfrm>
            <a:custGeom>
              <a:avLst/>
              <a:gdLst/>
              <a:ahLst/>
              <a:cxnLst/>
              <a:rect l="l" t="t" r="r" b="b"/>
              <a:pathLst>
                <a:path w="2153" h="403" extrusionOk="0">
                  <a:moveTo>
                    <a:pt x="202" y="1"/>
                  </a:moveTo>
                  <a:cubicBezTo>
                    <a:pt x="91" y="1"/>
                    <a:pt x="1" y="91"/>
                    <a:pt x="1" y="202"/>
                  </a:cubicBezTo>
                  <a:cubicBezTo>
                    <a:pt x="1" y="314"/>
                    <a:pt x="91" y="403"/>
                    <a:pt x="202" y="403"/>
                  </a:cubicBezTo>
                  <a:lnTo>
                    <a:pt x="1953" y="403"/>
                  </a:lnTo>
                  <a:cubicBezTo>
                    <a:pt x="2063" y="403"/>
                    <a:pt x="2152" y="314"/>
                    <a:pt x="2152" y="202"/>
                  </a:cubicBezTo>
                  <a:cubicBezTo>
                    <a:pt x="2152" y="91"/>
                    <a:pt x="2063"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7131750" y="1808975"/>
              <a:ext cx="106650" cy="10050"/>
            </a:xfrm>
            <a:custGeom>
              <a:avLst/>
              <a:gdLst/>
              <a:ahLst/>
              <a:cxnLst/>
              <a:rect l="l" t="t" r="r" b="b"/>
              <a:pathLst>
                <a:path w="4266" h="402" extrusionOk="0">
                  <a:moveTo>
                    <a:pt x="201" y="0"/>
                  </a:moveTo>
                  <a:cubicBezTo>
                    <a:pt x="91" y="0"/>
                    <a:pt x="0" y="90"/>
                    <a:pt x="0" y="201"/>
                  </a:cubicBezTo>
                  <a:cubicBezTo>
                    <a:pt x="0" y="312"/>
                    <a:pt x="91" y="402"/>
                    <a:pt x="201" y="402"/>
                  </a:cubicBezTo>
                  <a:lnTo>
                    <a:pt x="4064" y="402"/>
                  </a:lnTo>
                  <a:cubicBezTo>
                    <a:pt x="4175" y="402"/>
                    <a:pt x="4265" y="312"/>
                    <a:pt x="4265" y="201"/>
                  </a:cubicBezTo>
                  <a:cubicBezTo>
                    <a:pt x="4265" y="90"/>
                    <a:pt x="4175" y="0"/>
                    <a:pt x="4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7131775" y="1830100"/>
              <a:ext cx="69200" cy="10050"/>
            </a:xfrm>
            <a:custGeom>
              <a:avLst/>
              <a:gdLst/>
              <a:ahLst/>
              <a:cxnLst/>
              <a:rect l="l" t="t" r="r" b="b"/>
              <a:pathLst>
                <a:path w="2768" h="402" extrusionOk="0">
                  <a:moveTo>
                    <a:pt x="202" y="1"/>
                  </a:moveTo>
                  <a:cubicBezTo>
                    <a:pt x="91" y="1"/>
                    <a:pt x="1" y="90"/>
                    <a:pt x="1" y="202"/>
                  </a:cubicBezTo>
                  <a:cubicBezTo>
                    <a:pt x="1" y="312"/>
                    <a:pt x="91" y="401"/>
                    <a:pt x="202" y="401"/>
                  </a:cubicBezTo>
                  <a:lnTo>
                    <a:pt x="2568" y="401"/>
                  </a:lnTo>
                  <a:cubicBezTo>
                    <a:pt x="2679" y="401"/>
                    <a:pt x="2767" y="312"/>
                    <a:pt x="2767" y="202"/>
                  </a:cubicBezTo>
                  <a:cubicBezTo>
                    <a:pt x="2767" y="90"/>
                    <a:pt x="2677" y="1"/>
                    <a:pt x="2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6991100" y="1766725"/>
              <a:ext cx="106600" cy="10050"/>
            </a:xfrm>
            <a:custGeom>
              <a:avLst/>
              <a:gdLst/>
              <a:ahLst/>
              <a:cxnLst/>
              <a:rect l="l" t="t" r="r" b="b"/>
              <a:pathLst>
                <a:path w="4264" h="402" extrusionOk="0">
                  <a:moveTo>
                    <a:pt x="200" y="0"/>
                  </a:moveTo>
                  <a:cubicBezTo>
                    <a:pt x="89" y="0"/>
                    <a:pt x="0" y="90"/>
                    <a:pt x="0" y="201"/>
                  </a:cubicBezTo>
                  <a:cubicBezTo>
                    <a:pt x="0" y="312"/>
                    <a:pt x="89" y="402"/>
                    <a:pt x="200" y="402"/>
                  </a:cubicBezTo>
                  <a:lnTo>
                    <a:pt x="4063" y="402"/>
                  </a:lnTo>
                  <a:cubicBezTo>
                    <a:pt x="4175" y="402"/>
                    <a:pt x="4264" y="312"/>
                    <a:pt x="4264" y="201"/>
                  </a:cubicBezTo>
                  <a:cubicBezTo>
                    <a:pt x="4264" y="90"/>
                    <a:pt x="4175" y="0"/>
                    <a:pt x="4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7060475" y="1787850"/>
              <a:ext cx="37225" cy="10050"/>
            </a:xfrm>
            <a:custGeom>
              <a:avLst/>
              <a:gdLst/>
              <a:ahLst/>
              <a:cxnLst/>
              <a:rect l="l" t="t" r="r" b="b"/>
              <a:pathLst>
                <a:path w="1489" h="402" extrusionOk="0">
                  <a:moveTo>
                    <a:pt x="202" y="1"/>
                  </a:moveTo>
                  <a:cubicBezTo>
                    <a:pt x="91" y="1"/>
                    <a:pt x="1" y="90"/>
                    <a:pt x="1" y="202"/>
                  </a:cubicBezTo>
                  <a:cubicBezTo>
                    <a:pt x="1" y="312"/>
                    <a:pt x="91" y="401"/>
                    <a:pt x="202" y="401"/>
                  </a:cubicBezTo>
                  <a:lnTo>
                    <a:pt x="1288" y="401"/>
                  </a:lnTo>
                  <a:cubicBezTo>
                    <a:pt x="1400" y="401"/>
                    <a:pt x="1489" y="312"/>
                    <a:pt x="1489" y="202"/>
                  </a:cubicBezTo>
                  <a:cubicBezTo>
                    <a:pt x="1489" y="90"/>
                    <a:pt x="1400" y="1"/>
                    <a:pt x="1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6991125" y="1787775"/>
              <a:ext cx="53800" cy="10075"/>
            </a:xfrm>
            <a:custGeom>
              <a:avLst/>
              <a:gdLst/>
              <a:ahLst/>
              <a:cxnLst/>
              <a:rect l="l" t="t" r="r" b="b"/>
              <a:pathLst>
                <a:path w="2152" h="403" extrusionOk="0">
                  <a:moveTo>
                    <a:pt x="202" y="1"/>
                  </a:moveTo>
                  <a:cubicBezTo>
                    <a:pt x="90" y="1"/>
                    <a:pt x="1" y="91"/>
                    <a:pt x="1" y="202"/>
                  </a:cubicBezTo>
                  <a:cubicBezTo>
                    <a:pt x="1" y="314"/>
                    <a:pt x="90" y="403"/>
                    <a:pt x="202" y="403"/>
                  </a:cubicBezTo>
                  <a:lnTo>
                    <a:pt x="1951" y="403"/>
                  </a:lnTo>
                  <a:cubicBezTo>
                    <a:pt x="2063" y="403"/>
                    <a:pt x="2152" y="314"/>
                    <a:pt x="2152" y="202"/>
                  </a:cubicBezTo>
                  <a:cubicBezTo>
                    <a:pt x="2152" y="91"/>
                    <a:pt x="2062" y="1"/>
                    <a:pt x="1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6991100" y="1808975"/>
              <a:ext cx="106600" cy="10050"/>
            </a:xfrm>
            <a:custGeom>
              <a:avLst/>
              <a:gdLst/>
              <a:ahLst/>
              <a:cxnLst/>
              <a:rect l="l" t="t" r="r" b="b"/>
              <a:pathLst>
                <a:path w="4264" h="402" extrusionOk="0">
                  <a:moveTo>
                    <a:pt x="200" y="0"/>
                  </a:moveTo>
                  <a:cubicBezTo>
                    <a:pt x="89" y="0"/>
                    <a:pt x="0" y="90"/>
                    <a:pt x="0" y="201"/>
                  </a:cubicBezTo>
                  <a:cubicBezTo>
                    <a:pt x="0" y="312"/>
                    <a:pt x="89" y="402"/>
                    <a:pt x="200" y="402"/>
                  </a:cubicBezTo>
                  <a:lnTo>
                    <a:pt x="4063" y="402"/>
                  </a:lnTo>
                  <a:cubicBezTo>
                    <a:pt x="4175" y="402"/>
                    <a:pt x="4264" y="312"/>
                    <a:pt x="4264" y="201"/>
                  </a:cubicBezTo>
                  <a:cubicBezTo>
                    <a:pt x="4264" y="90"/>
                    <a:pt x="4175" y="0"/>
                    <a:pt x="4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6991125" y="1830100"/>
              <a:ext cx="69200" cy="10050"/>
            </a:xfrm>
            <a:custGeom>
              <a:avLst/>
              <a:gdLst/>
              <a:ahLst/>
              <a:cxnLst/>
              <a:rect l="l" t="t" r="r" b="b"/>
              <a:pathLst>
                <a:path w="2768" h="402" extrusionOk="0">
                  <a:moveTo>
                    <a:pt x="202" y="1"/>
                  </a:moveTo>
                  <a:cubicBezTo>
                    <a:pt x="90" y="1"/>
                    <a:pt x="1" y="90"/>
                    <a:pt x="1" y="202"/>
                  </a:cubicBezTo>
                  <a:cubicBezTo>
                    <a:pt x="1" y="312"/>
                    <a:pt x="90" y="401"/>
                    <a:pt x="202" y="401"/>
                  </a:cubicBezTo>
                  <a:lnTo>
                    <a:pt x="2566" y="401"/>
                  </a:lnTo>
                  <a:cubicBezTo>
                    <a:pt x="2678" y="401"/>
                    <a:pt x="2767" y="312"/>
                    <a:pt x="2767" y="202"/>
                  </a:cubicBezTo>
                  <a:cubicBezTo>
                    <a:pt x="2767" y="90"/>
                    <a:pt x="2675" y="1"/>
                    <a:pt x="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6991125" y="1717925"/>
              <a:ext cx="76325" cy="10025"/>
            </a:xfrm>
            <a:custGeom>
              <a:avLst/>
              <a:gdLst/>
              <a:ahLst/>
              <a:cxnLst/>
              <a:rect l="l" t="t" r="r" b="b"/>
              <a:pathLst>
                <a:path w="3053" h="401" extrusionOk="0">
                  <a:moveTo>
                    <a:pt x="202" y="0"/>
                  </a:moveTo>
                  <a:cubicBezTo>
                    <a:pt x="90" y="2"/>
                    <a:pt x="1" y="91"/>
                    <a:pt x="1" y="200"/>
                  </a:cubicBezTo>
                  <a:cubicBezTo>
                    <a:pt x="1" y="312"/>
                    <a:pt x="90" y="401"/>
                    <a:pt x="202" y="401"/>
                  </a:cubicBezTo>
                  <a:lnTo>
                    <a:pt x="2851" y="401"/>
                  </a:lnTo>
                  <a:cubicBezTo>
                    <a:pt x="2962" y="401"/>
                    <a:pt x="3052" y="312"/>
                    <a:pt x="3052" y="200"/>
                  </a:cubicBezTo>
                  <a:cubicBezTo>
                    <a:pt x="3052" y="89"/>
                    <a:pt x="2962" y="0"/>
                    <a:pt x="2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6991125" y="1742775"/>
              <a:ext cx="247300" cy="10075"/>
            </a:xfrm>
            <a:custGeom>
              <a:avLst/>
              <a:gdLst/>
              <a:ahLst/>
              <a:cxnLst/>
              <a:rect l="l" t="t" r="r" b="b"/>
              <a:pathLst>
                <a:path w="9892" h="403" extrusionOk="0">
                  <a:moveTo>
                    <a:pt x="202" y="0"/>
                  </a:moveTo>
                  <a:cubicBezTo>
                    <a:pt x="90" y="2"/>
                    <a:pt x="1" y="92"/>
                    <a:pt x="1" y="201"/>
                  </a:cubicBezTo>
                  <a:cubicBezTo>
                    <a:pt x="1" y="312"/>
                    <a:pt x="90" y="402"/>
                    <a:pt x="202" y="402"/>
                  </a:cubicBezTo>
                  <a:lnTo>
                    <a:pt x="9691" y="402"/>
                  </a:lnTo>
                  <a:cubicBezTo>
                    <a:pt x="9801" y="402"/>
                    <a:pt x="9892" y="312"/>
                    <a:pt x="9892" y="201"/>
                  </a:cubicBezTo>
                  <a:cubicBezTo>
                    <a:pt x="9892" y="91"/>
                    <a:pt x="9801" y="0"/>
                    <a:pt x="9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48"/>
          <p:cNvGrpSpPr/>
          <p:nvPr/>
        </p:nvGrpSpPr>
        <p:grpSpPr>
          <a:xfrm>
            <a:off x="768156" y="1950285"/>
            <a:ext cx="290847" cy="387086"/>
            <a:chOff x="545325" y="2142500"/>
            <a:chExt cx="256050" cy="340775"/>
          </a:xfrm>
        </p:grpSpPr>
        <p:sp>
          <p:nvSpPr>
            <p:cNvPr id="1263" name="Google Shape;1263;p48"/>
            <p:cNvSpPr/>
            <p:nvPr/>
          </p:nvSpPr>
          <p:spPr>
            <a:xfrm>
              <a:off x="545325" y="2142500"/>
              <a:ext cx="256050" cy="340775"/>
            </a:xfrm>
            <a:custGeom>
              <a:avLst/>
              <a:gdLst/>
              <a:ahLst/>
              <a:cxnLst/>
              <a:rect l="l" t="t" r="r" b="b"/>
              <a:pathLst>
                <a:path w="10242" h="13631" extrusionOk="0">
                  <a:moveTo>
                    <a:pt x="665" y="0"/>
                  </a:moveTo>
                  <a:cubicBezTo>
                    <a:pt x="299" y="0"/>
                    <a:pt x="0" y="299"/>
                    <a:pt x="0" y="667"/>
                  </a:cubicBezTo>
                  <a:lnTo>
                    <a:pt x="0" y="12966"/>
                  </a:lnTo>
                  <a:cubicBezTo>
                    <a:pt x="0" y="13332"/>
                    <a:pt x="298" y="13631"/>
                    <a:pt x="665" y="13631"/>
                  </a:cubicBezTo>
                  <a:lnTo>
                    <a:pt x="2229" y="13631"/>
                  </a:lnTo>
                  <a:cubicBezTo>
                    <a:pt x="2340" y="13631"/>
                    <a:pt x="2430" y="13542"/>
                    <a:pt x="2430" y="13431"/>
                  </a:cubicBezTo>
                  <a:cubicBezTo>
                    <a:pt x="2430" y="13319"/>
                    <a:pt x="2340" y="13231"/>
                    <a:pt x="2229" y="13231"/>
                  </a:cubicBezTo>
                  <a:lnTo>
                    <a:pt x="665" y="13231"/>
                  </a:lnTo>
                  <a:cubicBezTo>
                    <a:pt x="520" y="13231"/>
                    <a:pt x="399" y="13112"/>
                    <a:pt x="399" y="12964"/>
                  </a:cubicBezTo>
                  <a:lnTo>
                    <a:pt x="399" y="664"/>
                  </a:lnTo>
                  <a:cubicBezTo>
                    <a:pt x="399" y="519"/>
                    <a:pt x="517" y="397"/>
                    <a:pt x="665" y="397"/>
                  </a:cubicBezTo>
                  <a:lnTo>
                    <a:pt x="9575" y="397"/>
                  </a:lnTo>
                  <a:cubicBezTo>
                    <a:pt x="9721" y="397"/>
                    <a:pt x="9843" y="517"/>
                    <a:pt x="9843" y="664"/>
                  </a:cubicBezTo>
                  <a:lnTo>
                    <a:pt x="9843" y="12964"/>
                  </a:lnTo>
                  <a:cubicBezTo>
                    <a:pt x="9843" y="13109"/>
                    <a:pt x="9723" y="13231"/>
                    <a:pt x="9575" y="13231"/>
                  </a:cubicBezTo>
                  <a:lnTo>
                    <a:pt x="3148" y="13231"/>
                  </a:lnTo>
                  <a:cubicBezTo>
                    <a:pt x="3037" y="13231"/>
                    <a:pt x="2947" y="13319"/>
                    <a:pt x="2947" y="13431"/>
                  </a:cubicBezTo>
                  <a:cubicBezTo>
                    <a:pt x="2947" y="13542"/>
                    <a:pt x="3037" y="13631"/>
                    <a:pt x="3148" y="13631"/>
                  </a:cubicBezTo>
                  <a:lnTo>
                    <a:pt x="9575" y="13631"/>
                  </a:lnTo>
                  <a:cubicBezTo>
                    <a:pt x="9941" y="13631"/>
                    <a:pt x="10241" y="13333"/>
                    <a:pt x="10241" y="12966"/>
                  </a:cubicBezTo>
                  <a:lnTo>
                    <a:pt x="10241" y="667"/>
                  </a:lnTo>
                  <a:cubicBezTo>
                    <a:pt x="10241" y="301"/>
                    <a:pt x="9941" y="0"/>
                    <a:pt x="9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569500" y="2165900"/>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401"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767125" y="2165975"/>
              <a:ext cx="10025" cy="10025"/>
            </a:xfrm>
            <a:custGeom>
              <a:avLst/>
              <a:gdLst/>
              <a:ahLst/>
              <a:cxnLst/>
              <a:rect l="l" t="t" r="r" b="b"/>
              <a:pathLst>
                <a:path w="401" h="401" extrusionOk="0">
                  <a:moveTo>
                    <a:pt x="201" y="0"/>
                  </a:moveTo>
                  <a:cubicBezTo>
                    <a:pt x="89" y="0"/>
                    <a:pt x="0" y="89"/>
                    <a:pt x="0" y="201"/>
                  </a:cubicBezTo>
                  <a:cubicBezTo>
                    <a:pt x="0" y="312"/>
                    <a:pt x="89" y="401"/>
                    <a:pt x="201" y="401"/>
                  </a:cubicBezTo>
                  <a:cubicBezTo>
                    <a:pt x="312" y="401"/>
                    <a:pt x="401" y="312"/>
                    <a:pt x="401" y="201"/>
                  </a:cubicBezTo>
                  <a:cubicBezTo>
                    <a:pt x="399" y="89"/>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569500" y="2449850"/>
              <a:ext cx="10025" cy="10025"/>
            </a:xfrm>
            <a:custGeom>
              <a:avLst/>
              <a:gdLst/>
              <a:ahLst/>
              <a:cxnLst/>
              <a:rect l="l" t="t" r="r" b="b"/>
              <a:pathLst>
                <a:path w="401" h="401" extrusionOk="0">
                  <a:moveTo>
                    <a:pt x="201" y="0"/>
                  </a:moveTo>
                  <a:cubicBezTo>
                    <a:pt x="91" y="0"/>
                    <a:pt x="0" y="89"/>
                    <a:pt x="0" y="201"/>
                  </a:cubicBezTo>
                  <a:cubicBezTo>
                    <a:pt x="0" y="312"/>
                    <a:pt x="91" y="401"/>
                    <a:pt x="201" y="401"/>
                  </a:cubicBezTo>
                  <a:cubicBezTo>
                    <a:pt x="312" y="401"/>
                    <a:pt x="401" y="312"/>
                    <a:pt x="401" y="201"/>
                  </a:cubicBezTo>
                  <a:cubicBezTo>
                    <a:pt x="401"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767125" y="2449850"/>
              <a:ext cx="10025" cy="10025"/>
            </a:xfrm>
            <a:custGeom>
              <a:avLst/>
              <a:gdLst/>
              <a:ahLst/>
              <a:cxnLst/>
              <a:rect l="l" t="t" r="r" b="b"/>
              <a:pathLst>
                <a:path w="401" h="401" extrusionOk="0">
                  <a:moveTo>
                    <a:pt x="201" y="0"/>
                  </a:moveTo>
                  <a:cubicBezTo>
                    <a:pt x="89" y="0"/>
                    <a:pt x="0" y="89"/>
                    <a:pt x="0" y="201"/>
                  </a:cubicBezTo>
                  <a:cubicBezTo>
                    <a:pt x="0" y="312"/>
                    <a:pt x="89" y="401"/>
                    <a:pt x="201" y="401"/>
                  </a:cubicBezTo>
                  <a:cubicBezTo>
                    <a:pt x="312" y="401"/>
                    <a:pt x="401" y="312"/>
                    <a:pt x="401" y="201"/>
                  </a:cubicBezTo>
                  <a:cubicBezTo>
                    <a:pt x="399" y="89"/>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647575" y="2310250"/>
              <a:ext cx="51550" cy="51500"/>
            </a:xfrm>
            <a:custGeom>
              <a:avLst/>
              <a:gdLst/>
              <a:ahLst/>
              <a:cxnLst/>
              <a:rect l="l" t="t" r="r" b="b"/>
              <a:pathLst>
                <a:path w="2062" h="2060" extrusionOk="0">
                  <a:moveTo>
                    <a:pt x="1030" y="399"/>
                  </a:moveTo>
                  <a:cubicBezTo>
                    <a:pt x="1379" y="399"/>
                    <a:pt x="1661" y="681"/>
                    <a:pt x="1661" y="1030"/>
                  </a:cubicBezTo>
                  <a:cubicBezTo>
                    <a:pt x="1661" y="1379"/>
                    <a:pt x="1377" y="1661"/>
                    <a:pt x="1030" y="1661"/>
                  </a:cubicBezTo>
                  <a:cubicBezTo>
                    <a:pt x="683" y="1661"/>
                    <a:pt x="399" y="1379"/>
                    <a:pt x="399" y="1030"/>
                  </a:cubicBezTo>
                  <a:cubicBezTo>
                    <a:pt x="399" y="681"/>
                    <a:pt x="683" y="399"/>
                    <a:pt x="1030" y="399"/>
                  </a:cubicBezTo>
                  <a:close/>
                  <a:moveTo>
                    <a:pt x="1030" y="0"/>
                  </a:moveTo>
                  <a:cubicBezTo>
                    <a:pt x="461" y="0"/>
                    <a:pt x="0" y="461"/>
                    <a:pt x="0" y="1030"/>
                  </a:cubicBezTo>
                  <a:cubicBezTo>
                    <a:pt x="0" y="1598"/>
                    <a:pt x="461" y="2059"/>
                    <a:pt x="1030" y="2059"/>
                  </a:cubicBezTo>
                  <a:cubicBezTo>
                    <a:pt x="1598" y="2059"/>
                    <a:pt x="2061" y="1598"/>
                    <a:pt x="2061" y="1030"/>
                  </a:cubicBezTo>
                  <a:cubicBezTo>
                    <a:pt x="2061" y="461"/>
                    <a:pt x="159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571400" y="2187900"/>
              <a:ext cx="203875" cy="250050"/>
            </a:xfrm>
            <a:custGeom>
              <a:avLst/>
              <a:gdLst/>
              <a:ahLst/>
              <a:cxnLst/>
              <a:rect l="l" t="t" r="r" b="b"/>
              <a:pathLst>
                <a:path w="8155" h="10002" extrusionOk="0">
                  <a:moveTo>
                    <a:pt x="6336" y="400"/>
                  </a:moveTo>
                  <a:cubicBezTo>
                    <a:pt x="6382" y="400"/>
                    <a:pt x="6428" y="404"/>
                    <a:pt x="6473" y="415"/>
                  </a:cubicBezTo>
                  <a:cubicBezTo>
                    <a:pt x="6726" y="469"/>
                    <a:pt x="6929" y="670"/>
                    <a:pt x="6982" y="929"/>
                  </a:cubicBezTo>
                  <a:cubicBezTo>
                    <a:pt x="7026" y="1136"/>
                    <a:pt x="6973" y="1349"/>
                    <a:pt x="6837" y="1513"/>
                  </a:cubicBezTo>
                  <a:lnTo>
                    <a:pt x="5304" y="3351"/>
                  </a:lnTo>
                  <a:cubicBezTo>
                    <a:pt x="5304" y="3348"/>
                    <a:pt x="5303" y="3348"/>
                    <a:pt x="5303" y="3346"/>
                  </a:cubicBezTo>
                  <a:lnTo>
                    <a:pt x="5670" y="983"/>
                  </a:lnTo>
                  <a:cubicBezTo>
                    <a:pt x="5703" y="774"/>
                    <a:pt x="5828" y="594"/>
                    <a:pt x="6012" y="488"/>
                  </a:cubicBezTo>
                  <a:cubicBezTo>
                    <a:pt x="6102" y="435"/>
                    <a:pt x="6206" y="404"/>
                    <a:pt x="6311" y="401"/>
                  </a:cubicBezTo>
                  <a:cubicBezTo>
                    <a:pt x="6319" y="400"/>
                    <a:pt x="6327" y="400"/>
                    <a:pt x="6336" y="400"/>
                  </a:cubicBezTo>
                  <a:close/>
                  <a:moveTo>
                    <a:pt x="6344" y="1"/>
                  </a:moveTo>
                  <a:cubicBezTo>
                    <a:pt x="6162" y="1"/>
                    <a:pt x="5980" y="48"/>
                    <a:pt x="5817" y="142"/>
                  </a:cubicBezTo>
                  <a:cubicBezTo>
                    <a:pt x="5526" y="307"/>
                    <a:pt x="5329" y="591"/>
                    <a:pt x="5279" y="922"/>
                  </a:cubicBezTo>
                  <a:lnTo>
                    <a:pt x="5113" y="1985"/>
                  </a:lnTo>
                  <a:cubicBezTo>
                    <a:pt x="4778" y="1897"/>
                    <a:pt x="4432" y="1851"/>
                    <a:pt x="4080" y="1851"/>
                  </a:cubicBezTo>
                  <a:cubicBezTo>
                    <a:pt x="1832" y="1851"/>
                    <a:pt x="2" y="3679"/>
                    <a:pt x="2" y="5929"/>
                  </a:cubicBezTo>
                  <a:cubicBezTo>
                    <a:pt x="1" y="8173"/>
                    <a:pt x="1829" y="10002"/>
                    <a:pt x="4077" y="10002"/>
                  </a:cubicBezTo>
                  <a:cubicBezTo>
                    <a:pt x="6325" y="10002"/>
                    <a:pt x="8155" y="8173"/>
                    <a:pt x="8155" y="5924"/>
                  </a:cubicBezTo>
                  <a:cubicBezTo>
                    <a:pt x="8155" y="5402"/>
                    <a:pt x="8057" y="4894"/>
                    <a:pt x="7867" y="4415"/>
                  </a:cubicBezTo>
                  <a:cubicBezTo>
                    <a:pt x="7836" y="4336"/>
                    <a:pt x="7761" y="4290"/>
                    <a:pt x="7682" y="4290"/>
                  </a:cubicBezTo>
                  <a:cubicBezTo>
                    <a:pt x="7657" y="4290"/>
                    <a:pt x="7632" y="4294"/>
                    <a:pt x="7608" y="4304"/>
                  </a:cubicBezTo>
                  <a:cubicBezTo>
                    <a:pt x="7507" y="4344"/>
                    <a:pt x="7455" y="4461"/>
                    <a:pt x="7496" y="4563"/>
                  </a:cubicBezTo>
                  <a:cubicBezTo>
                    <a:pt x="7670" y="4996"/>
                    <a:pt x="7758" y="5455"/>
                    <a:pt x="7758" y="5924"/>
                  </a:cubicBezTo>
                  <a:cubicBezTo>
                    <a:pt x="7758" y="7950"/>
                    <a:pt x="6108" y="9601"/>
                    <a:pt x="4080" y="9601"/>
                  </a:cubicBezTo>
                  <a:cubicBezTo>
                    <a:pt x="2050" y="9601"/>
                    <a:pt x="401" y="7953"/>
                    <a:pt x="401" y="5924"/>
                  </a:cubicBezTo>
                  <a:cubicBezTo>
                    <a:pt x="401" y="3897"/>
                    <a:pt x="2050" y="2246"/>
                    <a:pt x="4080" y="2246"/>
                  </a:cubicBezTo>
                  <a:cubicBezTo>
                    <a:pt x="4412" y="2246"/>
                    <a:pt x="4737" y="2293"/>
                    <a:pt x="5050" y="2379"/>
                  </a:cubicBezTo>
                  <a:lnTo>
                    <a:pt x="4910" y="3284"/>
                  </a:lnTo>
                  <a:cubicBezTo>
                    <a:pt x="4884" y="3464"/>
                    <a:pt x="4976" y="3636"/>
                    <a:pt x="5142" y="3711"/>
                  </a:cubicBezTo>
                  <a:cubicBezTo>
                    <a:pt x="5197" y="3735"/>
                    <a:pt x="5253" y="3748"/>
                    <a:pt x="5311" y="3748"/>
                  </a:cubicBezTo>
                  <a:cubicBezTo>
                    <a:pt x="5424" y="3748"/>
                    <a:pt x="5538" y="3697"/>
                    <a:pt x="5616" y="3603"/>
                  </a:cubicBezTo>
                  <a:lnTo>
                    <a:pt x="6191" y="2915"/>
                  </a:lnTo>
                  <a:cubicBezTo>
                    <a:pt x="6529" y="3151"/>
                    <a:pt x="6831" y="3447"/>
                    <a:pt x="7078" y="3792"/>
                  </a:cubicBezTo>
                  <a:cubicBezTo>
                    <a:pt x="7117" y="3847"/>
                    <a:pt x="7179" y="3876"/>
                    <a:pt x="7241" y="3876"/>
                  </a:cubicBezTo>
                  <a:cubicBezTo>
                    <a:pt x="7281" y="3876"/>
                    <a:pt x="7321" y="3864"/>
                    <a:pt x="7356" y="3838"/>
                  </a:cubicBezTo>
                  <a:cubicBezTo>
                    <a:pt x="7446" y="3774"/>
                    <a:pt x="7468" y="3650"/>
                    <a:pt x="7402" y="3561"/>
                  </a:cubicBezTo>
                  <a:cubicBezTo>
                    <a:pt x="7136" y="3187"/>
                    <a:pt x="6814" y="2865"/>
                    <a:pt x="6448" y="2606"/>
                  </a:cubicBezTo>
                  <a:lnTo>
                    <a:pt x="7149" y="1765"/>
                  </a:lnTo>
                  <a:cubicBezTo>
                    <a:pt x="7362" y="1508"/>
                    <a:pt x="7446" y="1173"/>
                    <a:pt x="7378" y="846"/>
                  </a:cubicBezTo>
                  <a:cubicBezTo>
                    <a:pt x="7312" y="527"/>
                    <a:pt x="7111" y="262"/>
                    <a:pt x="6823" y="116"/>
                  </a:cubicBezTo>
                  <a:cubicBezTo>
                    <a:pt x="6793" y="100"/>
                    <a:pt x="6762" y="88"/>
                    <a:pt x="6731" y="75"/>
                  </a:cubicBezTo>
                  <a:cubicBezTo>
                    <a:pt x="6606" y="25"/>
                    <a:pt x="6475" y="1"/>
                    <a:pt x="6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597075" y="2449775"/>
              <a:ext cx="152500" cy="10075"/>
            </a:xfrm>
            <a:custGeom>
              <a:avLst/>
              <a:gdLst/>
              <a:ahLst/>
              <a:cxnLst/>
              <a:rect l="l" t="t" r="r" b="b"/>
              <a:pathLst>
                <a:path w="6100" h="403" extrusionOk="0">
                  <a:moveTo>
                    <a:pt x="200" y="0"/>
                  </a:moveTo>
                  <a:cubicBezTo>
                    <a:pt x="89" y="0"/>
                    <a:pt x="0" y="91"/>
                    <a:pt x="0" y="201"/>
                  </a:cubicBezTo>
                  <a:cubicBezTo>
                    <a:pt x="0" y="313"/>
                    <a:pt x="89" y="402"/>
                    <a:pt x="200" y="402"/>
                  </a:cubicBezTo>
                  <a:lnTo>
                    <a:pt x="5899" y="402"/>
                  </a:lnTo>
                  <a:cubicBezTo>
                    <a:pt x="6009" y="402"/>
                    <a:pt x="6100" y="313"/>
                    <a:pt x="6100" y="201"/>
                  </a:cubicBezTo>
                  <a:cubicBezTo>
                    <a:pt x="6100" y="91"/>
                    <a:pt x="6009" y="0"/>
                    <a:pt x="5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597075" y="2165900"/>
              <a:ext cx="152500" cy="10075"/>
            </a:xfrm>
            <a:custGeom>
              <a:avLst/>
              <a:gdLst/>
              <a:ahLst/>
              <a:cxnLst/>
              <a:rect l="l" t="t" r="r" b="b"/>
              <a:pathLst>
                <a:path w="6100" h="403" extrusionOk="0">
                  <a:moveTo>
                    <a:pt x="200" y="0"/>
                  </a:moveTo>
                  <a:cubicBezTo>
                    <a:pt x="89" y="0"/>
                    <a:pt x="0" y="91"/>
                    <a:pt x="0" y="201"/>
                  </a:cubicBezTo>
                  <a:cubicBezTo>
                    <a:pt x="0" y="313"/>
                    <a:pt x="89" y="402"/>
                    <a:pt x="200" y="402"/>
                  </a:cubicBezTo>
                  <a:lnTo>
                    <a:pt x="5899" y="402"/>
                  </a:lnTo>
                  <a:cubicBezTo>
                    <a:pt x="6009" y="402"/>
                    <a:pt x="6100" y="313"/>
                    <a:pt x="6100" y="201"/>
                  </a:cubicBezTo>
                  <a:cubicBezTo>
                    <a:pt x="6100" y="91"/>
                    <a:pt x="6009" y="0"/>
                    <a:pt x="5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8"/>
          <p:cNvGrpSpPr/>
          <p:nvPr/>
        </p:nvGrpSpPr>
        <p:grpSpPr>
          <a:xfrm>
            <a:off x="1510977" y="1950285"/>
            <a:ext cx="135484" cy="387143"/>
            <a:chOff x="1199275" y="2142500"/>
            <a:chExt cx="119275" cy="340825"/>
          </a:xfrm>
        </p:grpSpPr>
        <p:sp>
          <p:nvSpPr>
            <p:cNvPr id="1273" name="Google Shape;1273;p48"/>
            <p:cNvSpPr/>
            <p:nvPr/>
          </p:nvSpPr>
          <p:spPr>
            <a:xfrm>
              <a:off x="1199275" y="2142500"/>
              <a:ext cx="119275" cy="340825"/>
            </a:xfrm>
            <a:custGeom>
              <a:avLst/>
              <a:gdLst/>
              <a:ahLst/>
              <a:cxnLst/>
              <a:rect l="l" t="t" r="r" b="b"/>
              <a:pathLst>
                <a:path w="4771" h="13633" extrusionOk="0">
                  <a:moveTo>
                    <a:pt x="736" y="0"/>
                  </a:moveTo>
                  <a:cubicBezTo>
                    <a:pt x="540" y="0"/>
                    <a:pt x="379" y="161"/>
                    <a:pt x="379" y="357"/>
                  </a:cubicBezTo>
                  <a:lnTo>
                    <a:pt x="379" y="1681"/>
                  </a:lnTo>
                  <a:cubicBezTo>
                    <a:pt x="379" y="1791"/>
                    <a:pt x="470" y="1882"/>
                    <a:pt x="580" y="1882"/>
                  </a:cubicBezTo>
                  <a:cubicBezTo>
                    <a:pt x="691" y="1882"/>
                    <a:pt x="781" y="1791"/>
                    <a:pt x="781" y="1681"/>
                  </a:cubicBezTo>
                  <a:lnTo>
                    <a:pt x="781" y="400"/>
                  </a:lnTo>
                  <a:lnTo>
                    <a:pt x="3991" y="400"/>
                  </a:lnTo>
                  <a:lnTo>
                    <a:pt x="3991" y="3287"/>
                  </a:lnTo>
                  <a:lnTo>
                    <a:pt x="781" y="3287"/>
                  </a:lnTo>
                  <a:lnTo>
                    <a:pt x="781" y="2623"/>
                  </a:lnTo>
                  <a:cubicBezTo>
                    <a:pt x="781" y="2513"/>
                    <a:pt x="691" y="2422"/>
                    <a:pt x="580" y="2422"/>
                  </a:cubicBezTo>
                  <a:cubicBezTo>
                    <a:pt x="470" y="2422"/>
                    <a:pt x="379" y="2513"/>
                    <a:pt x="379" y="2623"/>
                  </a:cubicBezTo>
                  <a:lnTo>
                    <a:pt x="379" y="3290"/>
                  </a:lnTo>
                  <a:lnTo>
                    <a:pt x="329" y="3290"/>
                  </a:lnTo>
                  <a:cubicBezTo>
                    <a:pt x="149" y="3290"/>
                    <a:pt x="1" y="3438"/>
                    <a:pt x="1" y="3618"/>
                  </a:cubicBezTo>
                  <a:lnTo>
                    <a:pt x="1" y="11246"/>
                  </a:lnTo>
                  <a:cubicBezTo>
                    <a:pt x="1" y="12561"/>
                    <a:pt x="1069" y="13632"/>
                    <a:pt x="2385" y="13632"/>
                  </a:cubicBezTo>
                  <a:cubicBezTo>
                    <a:pt x="3700" y="13632"/>
                    <a:pt x="4770" y="12562"/>
                    <a:pt x="4770" y="11246"/>
                  </a:cubicBezTo>
                  <a:lnTo>
                    <a:pt x="4770" y="8827"/>
                  </a:lnTo>
                  <a:cubicBezTo>
                    <a:pt x="4770" y="8715"/>
                    <a:pt x="4681" y="8626"/>
                    <a:pt x="4569" y="8626"/>
                  </a:cubicBezTo>
                  <a:cubicBezTo>
                    <a:pt x="4459" y="8626"/>
                    <a:pt x="4368" y="8715"/>
                    <a:pt x="4368" y="8827"/>
                  </a:cubicBezTo>
                  <a:lnTo>
                    <a:pt x="4368" y="11246"/>
                  </a:lnTo>
                  <a:cubicBezTo>
                    <a:pt x="4368" y="12341"/>
                    <a:pt x="3479" y="13232"/>
                    <a:pt x="2382" y="13232"/>
                  </a:cubicBezTo>
                  <a:cubicBezTo>
                    <a:pt x="1289" y="13232"/>
                    <a:pt x="396" y="12343"/>
                    <a:pt x="396" y="11246"/>
                  </a:cubicBezTo>
                  <a:lnTo>
                    <a:pt x="396" y="3690"/>
                  </a:lnTo>
                  <a:lnTo>
                    <a:pt x="4367" y="3690"/>
                  </a:lnTo>
                  <a:lnTo>
                    <a:pt x="4367" y="7896"/>
                  </a:lnTo>
                  <a:cubicBezTo>
                    <a:pt x="4371" y="8005"/>
                    <a:pt x="4460" y="8095"/>
                    <a:pt x="4569" y="8095"/>
                  </a:cubicBezTo>
                  <a:cubicBezTo>
                    <a:pt x="4681" y="8095"/>
                    <a:pt x="4770" y="8005"/>
                    <a:pt x="4770" y="7894"/>
                  </a:cubicBezTo>
                  <a:lnTo>
                    <a:pt x="4770" y="3618"/>
                  </a:lnTo>
                  <a:cubicBezTo>
                    <a:pt x="4770" y="3438"/>
                    <a:pt x="4622" y="3290"/>
                    <a:pt x="4442" y="3290"/>
                  </a:cubicBezTo>
                  <a:lnTo>
                    <a:pt x="4390" y="3290"/>
                  </a:lnTo>
                  <a:lnTo>
                    <a:pt x="4390" y="357"/>
                  </a:lnTo>
                  <a:cubicBezTo>
                    <a:pt x="4390" y="161"/>
                    <a:pt x="4231" y="0"/>
                    <a:pt x="4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1226425" y="2172175"/>
              <a:ext cx="28400" cy="32850"/>
            </a:xfrm>
            <a:custGeom>
              <a:avLst/>
              <a:gdLst/>
              <a:ahLst/>
              <a:cxnLst/>
              <a:rect l="l" t="t" r="r" b="b"/>
              <a:pathLst>
                <a:path w="1136" h="1314" extrusionOk="0">
                  <a:moveTo>
                    <a:pt x="736" y="400"/>
                  </a:moveTo>
                  <a:lnTo>
                    <a:pt x="736" y="914"/>
                  </a:lnTo>
                  <a:lnTo>
                    <a:pt x="402" y="914"/>
                  </a:lnTo>
                  <a:lnTo>
                    <a:pt x="402" y="400"/>
                  </a:lnTo>
                  <a:close/>
                  <a:moveTo>
                    <a:pt x="312" y="0"/>
                  </a:moveTo>
                  <a:cubicBezTo>
                    <a:pt x="141" y="0"/>
                    <a:pt x="0" y="139"/>
                    <a:pt x="0" y="312"/>
                  </a:cubicBezTo>
                  <a:lnTo>
                    <a:pt x="0" y="1002"/>
                  </a:lnTo>
                  <a:cubicBezTo>
                    <a:pt x="0" y="1173"/>
                    <a:pt x="141" y="1313"/>
                    <a:pt x="312" y="1313"/>
                  </a:cubicBezTo>
                  <a:lnTo>
                    <a:pt x="824" y="1313"/>
                  </a:lnTo>
                  <a:cubicBezTo>
                    <a:pt x="996" y="1313"/>
                    <a:pt x="1136" y="1173"/>
                    <a:pt x="1136" y="1002"/>
                  </a:cubicBezTo>
                  <a:lnTo>
                    <a:pt x="1136" y="312"/>
                  </a:lnTo>
                  <a:cubicBezTo>
                    <a:pt x="1136" y="139"/>
                    <a:pt x="996" y="0"/>
                    <a:pt x="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1262900" y="2172175"/>
              <a:ext cx="28425" cy="32850"/>
            </a:xfrm>
            <a:custGeom>
              <a:avLst/>
              <a:gdLst/>
              <a:ahLst/>
              <a:cxnLst/>
              <a:rect l="l" t="t" r="r" b="b"/>
              <a:pathLst>
                <a:path w="1137" h="1314" extrusionOk="0">
                  <a:moveTo>
                    <a:pt x="738" y="400"/>
                  </a:moveTo>
                  <a:lnTo>
                    <a:pt x="738" y="914"/>
                  </a:lnTo>
                  <a:lnTo>
                    <a:pt x="403" y="914"/>
                  </a:lnTo>
                  <a:lnTo>
                    <a:pt x="403" y="400"/>
                  </a:lnTo>
                  <a:close/>
                  <a:moveTo>
                    <a:pt x="312" y="0"/>
                  </a:moveTo>
                  <a:cubicBezTo>
                    <a:pt x="141" y="0"/>
                    <a:pt x="1" y="139"/>
                    <a:pt x="1" y="312"/>
                  </a:cubicBezTo>
                  <a:lnTo>
                    <a:pt x="1" y="1002"/>
                  </a:lnTo>
                  <a:cubicBezTo>
                    <a:pt x="1" y="1173"/>
                    <a:pt x="141" y="1313"/>
                    <a:pt x="312" y="1313"/>
                  </a:cubicBezTo>
                  <a:lnTo>
                    <a:pt x="825" y="1313"/>
                  </a:lnTo>
                  <a:cubicBezTo>
                    <a:pt x="996" y="1313"/>
                    <a:pt x="1136" y="1173"/>
                    <a:pt x="1136" y="1002"/>
                  </a:cubicBezTo>
                  <a:lnTo>
                    <a:pt x="1136" y="312"/>
                  </a:lnTo>
                  <a:cubicBezTo>
                    <a:pt x="1136" y="139"/>
                    <a:pt x="996"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1234800" y="2291275"/>
              <a:ext cx="48300" cy="125500"/>
            </a:xfrm>
            <a:custGeom>
              <a:avLst/>
              <a:gdLst/>
              <a:ahLst/>
              <a:cxnLst/>
              <a:rect l="l" t="t" r="r" b="b"/>
              <a:pathLst>
                <a:path w="1932" h="5020" extrusionOk="0">
                  <a:moveTo>
                    <a:pt x="964" y="3976"/>
                  </a:moveTo>
                  <a:cubicBezTo>
                    <a:pt x="1140" y="3977"/>
                    <a:pt x="1285" y="4122"/>
                    <a:pt x="1285" y="4297"/>
                  </a:cubicBezTo>
                  <a:cubicBezTo>
                    <a:pt x="1285" y="4474"/>
                    <a:pt x="1140" y="4618"/>
                    <a:pt x="964" y="4618"/>
                  </a:cubicBezTo>
                  <a:cubicBezTo>
                    <a:pt x="787" y="4618"/>
                    <a:pt x="644" y="4474"/>
                    <a:pt x="644" y="4297"/>
                  </a:cubicBezTo>
                  <a:cubicBezTo>
                    <a:pt x="644" y="4119"/>
                    <a:pt x="787" y="3976"/>
                    <a:pt x="964" y="3976"/>
                  </a:cubicBezTo>
                  <a:close/>
                  <a:moveTo>
                    <a:pt x="966" y="1"/>
                  </a:moveTo>
                  <a:cubicBezTo>
                    <a:pt x="894" y="1"/>
                    <a:pt x="827" y="40"/>
                    <a:pt x="793" y="102"/>
                  </a:cubicBezTo>
                  <a:lnTo>
                    <a:pt x="323" y="934"/>
                  </a:lnTo>
                  <a:cubicBezTo>
                    <a:pt x="268" y="1029"/>
                    <a:pt x="304" y="1152"/>
                    <a:pt x="399" y="1206"/>
                  </a:cubicBezTo>
                  <a:cubicBezTo>
                    <a:pt x="430" y="1224"/>
                    <a:pt x="464" y="1232"/>
                    <a:pt x="497" y="1232"/>
                  </a:cubicBezTo>
                  <a:cubicBezTo>
                    <a:pt x="567" y="1232"/>
                    <a:pt x="635" y="1195"/>
                    <a:pt x="672" y="1130"/>
                  </a:cubicBezTo>
                  <a:lnTo>
                    <a:pt x="768" y="963"/>
                  </a:lnTo>
                  <a:lnTo>
                    <a:pt x="768" y="2610"/>
                  </a:lnTo>
                  <a:lnTo>
                    <a:pt x="401" y="2501"/>
                  </a:lnTo>
                  <a:lnTo>
                    <a:pt x="401" y="1984"/>
                  </a:lnTo>
                  <a:cubicBezTo>
                    <a:pt x="401" y="1873"/>
                    <a:pt x="312" y="1783"/>
                    <a:pt x="201" y="1783"/>
                  </a:cubicBezTo>
                  <a:cubicBezTo>
                    <a:pt x="89" y="1783"/>
                    <a:pt x="0" y="1873"/>
                    <a:pt x="0" y="1984"/>
                  </a:cubicBezTo>
                  <a:lnTo>
                    <a:pt x="0" y="2652"/>
                  </a:lnTo>
                  <a:cubicBezTo>
                    <a:pt x="0" y="2739"/>
                    <a:pt x="58" y="2818"/>
                    <a:pt x="144" y="2842"/>
                  </a:cubicBezTo>
                  <a:lnTo>
                    <a:pt x="767" y="3026"/>
                  </a:lnTo>
                  <a:lnTo>
                    <a:pt x="767" y="3607"/>
                  </a:lnTo>
                  <a:cubicBezTo>
                    <a:pt x="468" y="3695"/>
                    <a:pt x="248" y="3971"/>
                    <a:pt x="248" y="4298"/>
                  </a:cubicBezTo>
                  <a:cubicBezTo>
                    <a:pt x="248" y="4695"/>
                    <a:pt x="570" y="5019"/>
                    <a:pt x="968" y="5019"/>
                  </a:cubicBezTo>
                  <a:cubicBezTo>
                    <a:pt x="1365" y="5019"/>
                    <a:pt x="1689" y="4695"/>
                    <a:pt x="1689" y="4298"/>
                  </a:cubicBezTo>
                  <a:cubicBezTo>
                    <a:pt x="1689" y="3971"/>
                    <a:pt x="1468" y="3692"/>
                    <a:pt x="1168" y="3607"/>
                  </a:cubicBezTo>
                  <a:lnTo>
                    <a:pt x="1165" y="2871"/>
                  </a:lnTo>
                  <a:lnTo>
                    <a:pt x="1165" y="2647"/>
                  </a:lnTo>
                  <a:lnTo>
                    <a:pt x="1788" y="2465"/>
                  </a:lnTo>
                  <a:cubicBezTo>
                    <a:pt x="1874" y="2440"/>
                    <a:pt x="1932" y="2362"/>
                    <a:pt x="1932" y="2273"/>
                  </a:cubicBezTo>
                  <a:lnTo>
                    <a:pt x="1932" y="1605"/>
                  </a:lnTo>
                  <a:cubicBezTo>
                    <a:pt x="1932" y="1495"/>
                    <a:pt x="1843" y="1406"/>
                    <a:pt x="1731" y="1406"/>
                  </a:cubicBezTo>
                  <a:cubicBezTo>
                    <a:pt x="1620" y="1406"/>
                    <a:pt x="1530" y="1495"/>
                    <a:pt x="1530" y="1605"/>
                  </a:cubicBezTo>
                  <a:lnTo>
                    <a:pt x="1530" y="2124"/>
                  </a:lnTo>
                  <a:lnTo>
                    <a:pt x="1164" y="2233"/>
                  </a:lnTo>
                  <a:lnTo>
                    <a:pt x="1164" y="962"/>
                  </a:lnTo>
                  <a:lnTo>
                    <a:pt x="1260" y="1130"/>
                  </a:lnTo>
                  <a:cubicBezTo>
                    <a:pt x="1296" y="1195"/>
                    <a:pt x="1365" y="1231"/>
                    <a:pt x="1433" y="1231"/>
                  </a:cubicBezTo>
                  <a:cubicBezTo>
                    <a:pt x="1466" y="1231"/>
                    <a:pt x="1500" y="1223"/>
                    <a:pt x="1530" y="1206"/>
                  </a:cubicBezTo>
                  <a:cubicBezTo>
                    <a:pt x="1626" y="1152"/>
                    <a:pt x="1661" y="1032"/>
                    <a:pt x="1606" y="934"/>
                  </a:cubicBezTo>
                  <a:lnTo>
                    <a:pt x="1139" y="102"/>
                  </a:lnTo>
                  <a:cubicBezTo>
                    <a:pt x="1105" y="40"/>
                    <a:pt x="1038"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48"/>
          <p:cNvGrpSpPr/>
          <p:nvPr/>
        </p:nvGrpSpPr>
        <p:grpSpPr>
          <a:xfrm>
            <a:off x="2050303" y="1963092"/>
            <a:ext cx="387058" cy="361415"/>
            <a:chOff x="1674075" y="2153775"/>
            <a:chExt cx="340750" cy="318175"/>
          </a:xfrm>
        </p:grpSpPr>
        <p:sp>
          <p:nvSpPr>
            <p:cNvPr id="1278" name="Google Shape;1278;p48"/>
            <p:cNvSpPr/>
            <p:nvPr/>
          </p:nvSpPr>
          <p:spPr>
            <a:xfrm>
              <a:off x="1793050" y="2278900"/>
              <a:ext cx="27600" cy="38925"/>
            </a:xfrm>
            <a:custGeom>
              <a:avLst/>
              <a:gdLst/>
              <a:ahLst/>
              <a:cxnLst/>
              <a:rect l="l" t="t" r="r" b="b"/>
              <a:pathLst>
                <a:path w="1104" h="1557" extrusionOk="0">
                  <a:moveTo>
                    <a:pt x="401" y="398"/>
                  </a:moveTo>
                  <a:lnTo>
                    <a:pt x="536" y="399"/>
                  </a:lnTo>
                  <a:cubicBezTo>
                    <a:pt x="574" y="399"/>
                    <a:pt x="603" y="429"/>
                    <a:pt x="603" y="466"/>
                  </a:cubicBezTo>
                  <a:cubicBezTo>
                    <a:pt x="603" y="502"/>
                    <a:pt x="574" y="532"/>
                    <a:pt x="536" y="532"/>
                  </a:cubicBezTo>
                  <a:lnTo>
                    <a:pt x="401" y="532"/>
                  </a:lnTo>
                  <a:lnTo>
                    <a:pt x="401" y="398"/>
                  </a:lnTo>
                  <a:close/>
                  <a:moveTo>
                    <a:pt x="595" y="930"/>
                  </a:moveTo>
                  <a:cubicBezTo>
                    <a:pt x="658" y="930"/>
                    <a:pt x="706" y="982"/>
                    <a:pt x="706" y="1042"/>
                  </a:cubicBezTo>
                  <a:cubicBezTo>
                    <a:pt x="707" y="1105"/>
                    <a:pt x="658" y="1155"/>
                    <a:pt x="595" y="1155"/>
                  </a:cubicBezTo>
                  <a:lnTo>
                    <a:pt x="401" y="1155"/>
                  </a:lnTo>
                  <a:lnTo>
                    <a:pt x="401" y="930"/>
                  </a:lnTo>
                  <a:close/>
                  <a:moveTo>
                    <a:pt x="200" y="0"/>
                  </a:moveTo>
                  <a:cubicBezTo>
                    <a:pt x="89" y="0"/>
                    <a:pt x="0" y="89"/>
                    <a:pt x="0" y="198"/>
                  </a:cubicBezTo>
                  <a:lnTo>
                    <a:pt x="0" y="1356"/>
                  </a:lnTo>
                  <a:cubicBezTo>
                    <a:pt x="0" y="1409"/>
                    <a:pt x="22" y="1458"/>
                    <a:pt x="60" y="1497"/>
                  </a:cubicBezTo>
                  <a:cubicBezTo>
                    <a:pt x="97" y="1535"/>
                    <a:pt x="147" y="1556"/>
                    <a:pt x="200" y="1556"/>
                  </a:cubicBezTo>
                  <a:cubicBezTo>
                    <a:pt x="200" y="1556"/>
                    <a:pt x="510" y="1553"/>
                    <a:pt x="592" y="1553"/>
                  </a:cubicBezTo>
                  <a:cubicBezTo>
                    <a:pt x="874" y="1553"/>
                    <a:pt x="1103" y="1324"/>
                    <a:pt x="1103" y="1044"/>
                  </a:cubicBezTo>
                  <a:cubicBezTo>
                    <a:pt x="1103" y="899"/>
                    <a:pt x="1042" y="771"/>
                    <a:pt x="947" y="678"/>
                  </a:cubicBezTo>
                  <a:cubicBezTo>
                    <a:pt x="980" y="614"/>
                    <a:pt x="997" y="541"/>
                    <a:pt x="997" y="466"/>
                  </a:cubicBezTo>
                  <a:cubicBezTo>
                    <a:pt x="1003" y="209"/>
                    <a:pt x="79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1830125" y="2278400"/>
              <a:ext cx="30700" cy="39350"/>
            </a:xfrm>
            <a:custGeom>
              <a:avLst/>
              <a:gdLst/>
              <a:ahLst/>
              <a:cxnLst/>
              <a:rect l="l" t="t" r="r" b="b"/>
              <a:pathLst>
                <a:path w="1228" h="1574" extrusionOk="0">
                  <a:moveTo>
                    <a:pt x="1030" y="0"/>
                  </a:moveTo>
                  <a:cubicBezTo>
                    <a:pt x="919" y="0"/>
                    <a:pt x="830" y="91"/>
                    <a:pt x="830" y="200"/>
                  </a:cubicBezTo>
                  <a:lnTo>
                    <a:pt x="830" y="988"/>
                  </a:lnTo>
                  <a:cubicBezTo>
                    <a:pt x="830" y="1108"/>
                    <a:pt x="728" y="1173"/>
                    <a:pt x="626" y="1173"/>
                  </a:cubicBezTo>
                  <a:lnTo>
                    <a:pt x="603" y="1173"/>
                  </a:lnTo>
                  <a:cubicBezTo>
                    <a:pt x="502" y="1173"/>
                    <a:pt x="399" y="1108"/>
                    <a:pt x="399" y="988"/>
                  </a:cubicBezTo>
                  <a:lnTo>
                    <a:pt x="399" y="200"/>
                  </a:lnTo>
                  <a:cubicBezTo>
                    <a:pt x="397" y="92"/>
                    <a:pt x="307" y="3"/>
                    <a:pt x="198" y="3"/>
                  </a:cubicBezTo>
                  <a:cubicBezTo>
                    <a:pt x="87" y="3"/>
                    <a:pt x="0" y="92"/>
                    <a:pt x="0" y="201"/>
                  </a:cubicBezTo>
                  <a:lnTo>
                    <a:pt x="0" y="989"/>
                  </a:lnTo>
                  <a:cubicBezTo>
                    <a:pt x="0" y="1316"/>
                    <a:pt x="265" y="1573"/>
                    <a:pt x="603" y="1573"/>
                  </a:cubicBezTo>
                  <a:cubicBezTo>
                    <a:pt x="893" y="1573"/>
                    <a:pt x="1162" y="1397"/>
                    <a:pt x="1218" y="1098"/>
                  </a:cubicBezTo>
                  <a:cubicBezTo>
                    <a:pt x="1226" y="1061"/>
                    <a:pt x="1228" y="1025"/>
                    <a:pt x="1228" y="988"/>
                  </a:cubicBezTo>
                  <a:lnTo>
                    <a:pt x="1228" y="200"/>
                  </a:lnTo>
                  <a:cubicBezTo>
                    <a:pt x="1228" y="89"/>
                    <a:pt x="1139"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1866575" y="2278475"/>
              <a:ext cx="30050" cy="39350"/>
            </a:xfrm>
            <a:custGeom>
              <a:avLst/>
              <a:gdLst/>
              <a:ahLst/>
              <a:cxnLst/>
              <a:rect l="l" t="t" r="r" b="b"/>
              <a:pathLst>
                <a:path w="1202" h="1574" extrusionOk="0">
                  <a:moveTo>
                    <a:pt x="227" y="1"/>
                  </a:moveTo>
                  <a:cubicBezTo>
                    <a:pt x="190" y="1"/>
                    <a:pt x="152" y="11"/>
                    <a:pt x="118" y="33"/>
                  </a:cubicBezTo>
                  <a:cubicBezTo>
                    <a:pt x="27" y="94"/>
                    <a:pt x="0" y="215"/>
                    <a:pt x="61" y="309"/>
                  </a:cubicBezTo>
                  <a:lnTo>
                    <a:pt x="404" y="834"/>
                  </a:lnTo>
                  <a:lnTo>
                    <a:pt x="400" y="1373"/>
                  </a:lnTo>
                  <a:cubicBezTo>
                    <a:pt x="400" y="1483"/>
                    <a:pt x="489" y="1573"/>
                    <a:pt x="600" y="1573"/>
                  </a:cubicBezTo>
                  <a:cubicBezTo>
                    <a:pt x="710" y="1573"/>
                    <a:pt x="801" y="1483"/>
                    <a:pt x="801" y="1374"/>
                  </a:cubicBezTo>
                  <a:lnTo>
                    <a:pt x="802" y="835"/>
                  </a:lnTo>
                  <a:lnTo>
                    <a:pt x="1140" y="313"/>
                  </a:lnTo>
                  <a:cubicBezTo>
                    <a:pt x="1201" y="221"/>
                    <a:pt x="1175" y="97"/>
                    <a:pt x="1083" y="36"/>
                  </a:cubicBezTo>
                  <a:cubicBezTo>
                    <a:pt x="1049" y="15"/>
                    <a:pt x="1012" y="5"/>
                    <a:pt x="975" y="5"/>
                  </a:cubicBezTo>
                  <a:cubicBezTo>
                    <a:pt x="909" y="5"/>
                    <a:pt x="844" y="37"/>
                    <a:pt x="805" y="95"/>
                  </a:cubicBezTo>
                  <a:lnTo>
                    <a:pt x="601" y="408"/>
                  </a:lnTo>
                  <a:lnTo>
                    <a:pt x="396" y="91"/>
                  </a:lnTo>
                  <a:cubicBezTo>
                    <a:pt x="357" y="33"/>
                    <a:pt x="29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1760450" y="2257750"/>
              <a:ext cx="185850" cy="100175"/>
            </a:xfrm>
            <a:custGeom>
              <a:avLst/>
              <a:gdLst/>
              <a:ahLst/>
              <a:cxnLst/>
              <a:rect l="l" t="t" r="r" b="b"/>
              <a:pathLst>
                <a:path w="7434" h="4007" extrusionOk="0">
                  <a:moveTo>
                    <a:pt x="5820" y="2388"/>
                  </a:moveTo>
                  <a:lnTo>
                    <a:pt x="6712" y="2589"/>
                  </a:lnTo>
                  <a:lnTo>
                    <a:pt x="6634" y="2667"/>
                  </a:lnTo>
                  <a:cubicBezTo>
                    <a:pt x="6557" y="2745"/>
                    <a:pt x="6557" y="2871"/>
                    <a:pt x="6634" y="2949"/>
                  </a:cubicBezTo>
                  <a:lnTo>
                    <a:pt x="7021" y="3337"/>
                  </a:lnTo>
                  <a:lnTo>
                    <a:pt x="6767" y="3589"/>
                  </a:lnTo>
                  <a:lnTo>
                    <a:pt x="6379" y="3202"/>
                  </a:lnTo>
                  <a:cubicBezTo>
                    <a:pt x="6340" y="3163"/>
                    <a:pt x="6289" y="3144"/>
                    <a:pt x="6239" y="3144"/>
                  </a:cubicBezTo>
                  <a:cubicBezTo>
                    <a:pt x="6187" y="3144"/>
                    <a:pt x="6138" y="3163"/>
                    <a:pt x="6099" y="3202"/>
                  </a:cubicBezTo>
                  <a:lnTo>
                    <a:pt x="6021" y="3279"/>
                  </a:lnTo>
                  <a:lnTo>
                    <a:pt x="5820" y="2388"/>
                  </a:lnTo>
                  <a:close/>
                  <a:moveTo>
                    <a:pt x="507" y="1"/>
                  </a:moveTo>
                  <a:cubicBezTo>
                    <a:pt x="226" y="1"/>
                    <a:pt x="1" y="230"/>
                    <a:pt x="1" y="507"/>
                  </a:cubicBezTo>
                  <a:lnTo>
                    <a:pt x="1" y="2723"/>
                  </a:lnTo>
                  <a:cubicBezTo>
                    <a:pt x="1" y="3004"/>
                    <a:pt x="228" y="3230"/>
                    <a:pt x="507" y="3230"/>
                  </a:cubicBezTo>
                  <a:lnTo>
                    <a:pt x="5599" y="3230"/>
                  </a:lnTo>
                  <a:lnTo>
                    <a:pt x="5645" y="3440"/>
                  </a:lnTo>
                  <a:cubicBezTo>
                    <a:pt x="5673" y="3568"/>
                    <a:pt x="5770" y="3669"/>
                    <a:pt x="5896" y="3706"/>
                  </a:cubicBezTo>
                  <a:cubicBezTo>
                    <a:pt x="5929" y="3716"/>
                    <a:pt x="5963" y="3721"/>
                    <a:pt x="5996" y="3721"/>
                  </a:cubicBezTo>
                  <a:cubicBezTo>
                    <a:pt x="6084" y="3721"/>
                    <a:pt x="6171" y="3688"/>
                    <a:pt x="6237" y="3627"/>
                  </a:cubicBezTo>
                  <a:lnTo>
                    <a:pt x="6511" y="3901"/>
                  </a:lnTo>
                  <a:cubicBezTo>
                    <a:pt x="6580" y="3969"/>
                    <a:pt x="6669" y="4007"/>
                    <a:pt x="6764" y="4007"/>
                  </a:cubicBezTo>
                  <a:cubicBezTo>
                    <a:pt x="6860" y="4007"/>
                    <a:pt x="6951" y="3969"/>
                    <a:pt x="7018" y="3901"/>
                  </a:cubicBezTo>
                  <a:lnTo>
                    <a:pt x="7328" y="3591"/>
                  </a:lnTo>
                  <a:cubicBezTo>
                    <a:pt x="7395" y="3524"/>
                    <a:pt x="7432" y="3434"/>
                    <a:pt x="7432" y="3339"/>
                  </a:cubicBezTo>
                  <a:cubicBezTo>
                    <a:pt x="7434" y="3240"/>
                    <a:pt x="7398" y="3152"/>
                    <a:pt x="7329" y="3083"/>
                  </a:cubicBezTo>
                  <a:lnTo>
                    <a:pt x="7055" y="2809"/>
                  </a:lnTo>
                  <a:cubicBezTo>
                    <a:pt x="7138" y="2717"/>
                    <a:pt x="7169" y="2586"/>
                    <a:pt x="7134" y="2468"/>
                  </a:cubicBezTo>
                  <a:cubicBezTo>
                    <a:pt x="7097" y="2342"/>
                    <a:pt x="6996" y="2247"/>
                    <a:pt x="6868" y="2217"/>
                  </a:cubicBezTo>
                  <a:lnTo>
                    <a:pt x="6722" y="2184"/>
                  </a:lnTo>
                  <a:lnTo>
                    <a:pt x="6722" y="1616"/>
                  </a:lnTo>
                  <a:cubicBezTo>
                    <a:pt x="6722" y="1504"/>
                    <a:pt x="6631" y="1417"/>
                    <a:pt x="6522" y="1417"/>
                  </a:cubicBezTo>
                  <a:cubicBezTo>
                    <a:pt x="6412" y="1417"/>
                    <a:pt x="6325" y="1507"/>
                    <a:pt x="6325" y="1616"/>
                  </a:cubicBezTo>
                  <a:lnTo>
                    <a:pt x="6325" y="2094"/>
                  </a:lnTo>
                  <a:lnTo>
                    <a:pt x="5845" y="1987"/>
                  </a:lnTo>
                  <a:cubicBezTo>
                    <a:pt x="5818" y="1981"/>
                    <a:pt x="5792" y="1978"/>
                    <a:pt x="5765" y="1978"/>
                  </a:cubicBezTo>
                  <a:cubicBezTo>
                    <a:pt x="5672" y="1978"/>
                    <a:pt x="5581" y="2014"/>
                    <a:pt x="5513" y="2083"/>
                  </a:cubicBezTo>
                  <a:cubicBezTo>
                    <a:pt x="5424" y="2170"/>
                    <a:pt x="5388" y="2295"/>
                    <a:pt x="5415" y="2415"/>
                  </a:cubicBezTo>
                  <a:lnTo>
                    <a:pt x="5508" y="2831"/>
                  </a:lnTo>
                  <a:lnTo>
                    <a:pt x="508" y="2831"/>
                  </a:lnTo>
                  <a:cubicBezTo>
                    <a:pt x="448" y="2831"/>
                    <a:pt x="401" y="2781"/>
                    <a:pt x="401" y="2723"/>
                  </a:cubicBezTo>
                  <a:lnTo>
                    <a:pt x="401" y="507"/>
                  </a:lnTo>
                  <a:cubicBezTo>
                    <a:pt x="401" y="448"/>
                    <a:pt x="451" y="401"/>
                    <a:pt x="508" y="401"/>
                  </a:cubicBezTo>
                  <a:lnTo>
                    <a:pt x="6215" y="401"/>
                  </a:lnTo>
                  <a:cubicBezTo>
                    <a:pt x="6276" y="401"/>
                    <a:pt x="6323" y="449"/>
                    <a:pt x="6323" y="507"/>
                  </a:cubicBezTo>
                  <a:lnTo>
                    <a:pt x="6323" y="678"/>
                  </a:lnTo>
                  <a:cubicBezTo>
                    <a:pt x="6323" y="790"/>
                    <a:pt x="6412" y="878"/>
                    <a:pt x="6521" y="878"/>
                  </a:cubicBezTo>
                  <a:cubicBezTo>
                    <a:pt x="6631" y="878"/>
                    <a:pt x="6720" y="787"/>
                    <a:pt x="6720" y="678"/>
                  </a:cubicBezTo>
                  <a:lnTo>
                    <a:pt x="6720" y="507"/>
                  </a:lnTo>
                  <a:cubicBezTo>
                    <a:pt x="6720" y="227"/>
                    <a:pt x="6491" y="1"/>
                    <a:pt x="6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1828175" y="2388800"/>
              <a:ext cx="32650" cy="9950"/>
            </a:xfrm>
            <a:custGeom>
              <a:avLst/>
              <a:gdLst/>
              <a:ahLst/>
              <a:cxnLst/>
              <a:rect l="l" t="t" r="r" b="b"/>
              <a:pathLst>
                <a:path w="1306" h="398" extrusionOk="0">
                  <a:moveTo>
                    <a:pt x="198" y="0"/>
                  </a:moveTo>
                  <a:cubicBezTo>
                    <a:pt x="88" y="0"/>
                    <a:pt x="0" y="90"/>
                    <a:pt x="0" y="199"/>
                  </a:cubicBezTo>
                  <a:cubicBezTo>
                    <a:pt x="0" y="308"/>
                    <a:pt x="88" y="397"/>
                    <a:pt x="198" y="397"/>
                  </a:cubicBezTo>
                  <a:lnTo>
                    <a:pt x="1108" y="397"/>
                  </a:lnTo>
                  <a:cubicBezTo>
                    <a:pt x="1218" y="397"/>
                    <a:pt x="1306" y="308"/>
                    <a:pt x="1306" y="199"/>
                  </a:cubicBezTo>
                  <a:cubicBezTo>
                    <a:pt x="1306" y="90"/>
                    <a:pt x="1217" y="0"/>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1674075" y="2153775"/>
              <a:ext cx="340750" cy="318175"/>
            </a:xfrm>
            <a:custGeom>
              <a:avLst/>
              <a:gdLst/>
              <a:ahLst/>
              <a:cxnLst/>
              <a:rect l="l" t="t" r="r" b="b"/>
              <a:pathLst>
                <a:path w="13630" h="12727" extrusionOk="0">
                  <a:moveTo>
                    <a:pt x="3376" y="401"/>
                  </a:moveTo>
                  <a:lnTo>
                    <a:pt x="3376" y="1565"/>
                  </a:lnTo>
                  <a:lnTo>
                    <a:pt x="2153" y="1565"/>
                  </a:lnTo>
                  <a:lnTo>
                    <a:pt x="2153" y="410"/>
                  </a:lnTo>
                  <a:cubicBezTo>
                    <a:pt x="2153" y="404"/>
                    <a:pt x="2157" y="401"/>
                    <a:pt x="2163" y="401"/>
                  </a:cubicBezTo>
                  <a:close/>
                  <a:moveTo>
                    <a:pt x="4996" y="401"/>
                  </a:moveTo>
                  <a:lnTo>
                    <a:pt x="4996" y="1565"/>
                  </a:lnTo>
                  <a:lnTo>
                    <a:pt x="3773" y="1565"/>
                  </a:lnTo>
                  <a:lnTo>
                    <a:pt x="3773" y="401"/>
                  </a:lnTo>
                  <a:close/>
                  <a:moveTo>
                    <a:pt x="6618" y="401"/>
                  </a:moveTo>
                  <a:lnTo>
                    <a:pt x="6618" y="1565"/>
                  </a:lnTo>
                  <a:lnTo>
                    <a:pt x="5395" y="1565"/>
                  </a:lnTo>
                  <a:lnTo>
                    <a:pt x="5395" y="401"/>
                  </a:lnTo>
                  <a:close/>
                  <a:moveTo>
                    <a:pt x="8239" y="401"/>
                  </a:moveTo>
                  <a:lnTo>
                    <a:pt x="8239" y="1565"/>
                  </a:lnTo>
                  <a:lnTo>
                    <a:pt x="7016" y="1565"/>
                  </a:lnTo>
                  <a:lnTo>
                    <a:pt x="7016" y="401"/>
                  </a:lnTo>
                  <a:close/>
                  <a:moveTo>
                    <a:pt x="9861" y="401"/>
                  </a:moveTo>
                  <a:lnTo>
                    <a:pt x="9861" y="1565"/>
                  </a:lnTo>
                  <a:lnTo>
                    <a:pt x="8638" y="1565"/>
                  </a:lnTo>
                  <a:lnTo>
                    <a:pt x="8638" y="401"/>
                  </a:lnTo>
                  <a:close/>
                  <a:moveTo>
                    <a:pt x="11471" y="401"/>
                  </a:moveTo>
                  <a:cubicBezTo>
                    <a:pt x="11477" y="401"/>
                    <a:pt x="11480" y="404"/>
                    <a:pt x="11480" y="410"/>
                  </a:cubicBezTo>
                  <a:lnTo>
                    <a:pt x="11480" y="1566"/>
                  </a:lnTo>
                  <a:lnTo>
                    <a:pt x="10258" y="1566"/>
                  </a:lnTo>
                  <a:lnTo>
                    <a:pt x="10258" y="401"/>
                  </a:lnTo>
                  <a:close/>
                  <a:moveTo>
                    <a:pt x="3376" y="1963"/>
                  </a:moveTo>
                  <a:lnTo>
                    <a:pt x="3376" y="1967"/>
                  </a:lnTo>
                  <a:cubicBezTo>
                    <a:pt x="3376" y="2303"/>
                    <a:pt x="3100" y="2577"/>
                    <a:pt x="2764" y="2577"/>
                  </a:cubicBezTo>
                  <a:cubicBezTo>
                    <a:pt x="2428" y="2577"/>
                    <a:pt x="2153" y="2303"/>
                    <a:pt x="2153" y="1963"/>
                  </a:cubicBezTo>
                  <a:close/>
                  <a:moveTo>
                    <a:pt x="4996" y="1967"/>
                  </a:moveTo>
                  <a:cubicBezTo>
                    <a:pt x="4996" y="2303"/>
                    <a:pt x="4720" y="2577"/>
                    <a:pt x="4384" y="2577"/>
                  </a:cubicBezTo>
                  <a:cubicBezTo>
                    <a:pt x="4047" y="2577"/>
                    <a:pt x="3773" y="2303"/>
                    <a:pt x="3773" y="1967"/>
                  </a:cubicBezTo>
                  <a:close/>
                  <a:moveTo>
                    <a:pt x="6618" y="1967"/>
                  </a:moveTo>
                  <a:cubicBezTo>
                    <a:pt x="6618" y="2303"/>
                    <a:pt x="6343" y="2577"/>
                    <a:pt x="6005" y="2577"/>
                  </a:cubicBezTo>
                  <a:cubicBezTo>
                    <a:pt x="5669" y="2577"/>
                    <a:pt x="5395" y="2303"/>
                    <a:pt x="5395" y="1967"/>
                  </a:cubicBezTo>
                  <a:close/>
                  <a:moveTo>
                    <a:pt x="8239" y="1967"/>
                  </a:moveTo>
                  <a:cubicBezTo>
                    <a:pt x="8239" y="2303"/>
                    <a:pt x="7965" y="2577"/>
                    <a:pt x="7628" y="2577"/>
                  </a:cubicBezTo>
                  <a:cubicBezTo>
                    <a:pt x="7290" y="2577"/>
                    <a:pt x="7016" y="2303"/>
                    <a:pt x="7016" y="1967"/>
                  </a:cubicBezTo>
                  <a:close/>
                  <a:moveTo>
                    <a:pt x="9859" y="1967"/>
                  </a:moveTo>
                  <a:cubicBezTo>
                    <a:pt x="9859" y="2303"/>
                    <a:pt x="9585" y="2577"/>
                    <a:pt x="9248" y="2577"/>
                  </a:cubicBezTo>
                  <a:cubicBezTo>
                    <a:pt x="8910" y="2577"/>
                    <a:pt x="8636" y="2303"/>
                    <a:pt x="8636" y="1967"/>
                  </a:cubicBezTo>
                  <a:close/>
                  <a:moveTo>
                    <a:pt x="11480" y="1963"/>
                  </a:moveTo>
                  <a:lnTo>
                    <a:pt x="11480" y="1967"/>
                  </a:lnTo>
                  <a:cubicBezTo>
                    <a:pt x="11480" y="2303"/>
                    <a:pt x="11206" y="2577"/>
                    <a:pt x="10870" y="2577"/>
                  </a:cubicBezTo>
                  <a:cubicBezTo>
                    <a:pt x="10533" y="2577"/>
                    <a:pt x="10258" y="2303"/>
                    <a:pt x="10258" y="1963"/>
                  </a:cubicBezTo>
                  <a:close/>
                  <a:moveTo>
                    <a:pt x="10054" y="2568"/>
                  </a:moveTo>
                  <a:cubicBezTo>
                    <a:pt x="10239" y="2814"/>
                    <a:pt x="10532" y="2976"/>
                    <a:pt x="10864" y="2976"/>
                  </a:cubicBezTo>
                  <a:cubicBezTo>
                    <a:pt x="11093" y="2976"/>
                    <a:pt x="11306" y="2898"/>
                    <a:pt x="11474" y="2770"/>
                  </a:cubicBezTo>
                  <a:lnTo>
                    <a:pt x="11474" y="8537"/>
                  </a:lnTo>
                  <a:lnTo>
                    <a:pt x="2144" y="8537"/>
                  </a:lnTo>
                  <a:lnTo>
                    <a:pt x="2153" y="2770"/>
                  </a:lnTo>
                  <a:cubicBezTo>
                    <a:pt x="2322" y="2898"/>
                    <a:pt x="2535" y="2976"/>
                    <a:pt x="2764" y="2976"/>
                  </a:cubicBezTo>
                  <a:cubicBezTo>
                    <a:pt x="3096" y="2976"/>
                    <a:pt x="3392" y="2814"/>
                    <a:pt x="3574" y="2568"/>
                  </a:cubicBezTo>
                  <a:cubicBezTo>
                    <a:pt x="3759" y="2814"/>
                    <a:pt x="4054" y="2976"/>
                    <a:pt x="4384" y="2976"/>
                  </a:cubicBezTo>
                  <a:cubicBezTo>
                    <a:pt x="4716" y="2976"/>
                    <a:pt x="5010" y="2814"/>
                    <a:pt x="5194" y="2568"/>
                  </a:cubicBezTo>
                  <a:cubicBezTo>
                    <a:pt x="5379" y="2814"/>
                    <a:pt x="5672" y="2976"/>
                    <a:pt x="6004" y="2976"/>
                  </a:cubicBezTo>
                  <a:cubicBezTo>
                    <a:pt x="6334" y="2976"/>
                    <a:pt x="6630" y="2814"/>
                    <a:pt x="6814" y="2568"/>
                  </a:cubicBezTo>
                  <a:cubicBezTo>
                    <a:pt x="6999" y="2814"/>
                    <a:pt x="7292" y="2976"/>
                    <a:pt x="7624" y="2976"/>
                  </a:cubicBezTo>
                  <a:cubicBezTo>
                    <a:pt x="7954" y="2976"/>
                    <a:pt x="8250" y="2814"/>
                    <a:pt x="8434" y="2568"/>
                  </a:cubicBezTo>
                  <a:cubicBezTo>
                    <a:pt x="8619" y="2814"/>
                    <a:pt x="8912" y="2976"/>
                    <a:pt x="9244" y="2976"/>
                  </a:cubicBezTo>
                  <a:cubicBezTo>
                    <a:pt x="9574" y="2976"/>
                    <a:pt x="9870" y="2814"/>
                    <a:pt x="10054" y="2568"/>
                  </a:cubicBezTo>
                  <a:close/>
                  <a:moveTo>
                    <a:pt x="1752" y="1403"/>
                  </a:moveTo>
                  <a:lnTo>
                    <a:pt x="1752" y="1921"/>
                  </a:lnTo>
                  <a:lnTo>
                    <a:pt x="1329" y="1921"/>
                  </a:lnTo>
                  <a:cubicBezTo>
                    <a:pt x="1057" y="1921"/>
                    <a:pt x="834" y="2143"/>
                    <a:pt x="834" y="2415"/>
                  </a:cubicBezTo>
                  <a:lnTo>
                    <a:pt x="834" y="3082"/>
                  </a:lnTo>
                  <a:cubicBezTo>
                    <a:pt x="834" y="3192"/>
                    <a:pt x="924" y="3280"/>
                    <a:pt x="1033" y="3280"/>
                  </a:cubicBezTo>
                  <a:cubicBezTo>
                    <a:pt x="1144" y="3280"/>
                    <a:pt x="1231" y="3191"/>
                    <a:pt x="1231" y="3082"/>
                  </a:cubicBezTo>
                  <a:lnTo>
                    <a:pt x="1231" y="2415"/>
                  </a:lnTo>
                  <a:cubicBezTo>
                    <a:pt x="1231" y="2364"/>
                    <a:pt x="1275" y="2320"/>
                    <a:pt x="1328" y="2320"/>
                  </a:cubicBezTo>
                  <a:lnTo>
                    <a:pt x="1750" y="2320"/>
                  </a:lnTo>
                  <a:lnTo>
                    <a:pt x="1750" y="8541"/>
                  </a:lnTo>
                  <a:lnTo>
                    <a:pt x="1231" y="8541"/>
                  </a:lnTo>
                  <a:lnTo>
                    <a:pt x="1231" y="4009"/>
                  </a:lnTo>
                  <a:cubicBezTo>
                    <a:pt x="1231" y="3898"/>
                    <a:pt x="1143" y="3809"/>
                    <a:pt x="1033" y="3809"/>
                  </a:cubicBezTo>
                  <a:cubicBezTo>
                    <a:pt x="923" y="3809"/>
                    <a:pt x="834" y="3900"/>
                    <a:pt x="834" y="4009"/>
                  </a:cubicBezTo>
                  <a:lnTo>
                    <a:pt x="834" y="8541"/>
                  </a:lnTo>
                  <a:lnTo>
                    <a:pt x="401" y="8541"/>
                  </a:lnTo>
                  <a:lnTo>
                    <a:pt x="401" y="1878"/>
                  </a:lnTo>
                  <a:cubicBezTo>
                    <a:pt x="401" y="1616"/>
                    <a:pt x="614" y="1403"/>
                    <a:pt x="876" y="1403"/>
                  </a:cubicBezTo>
                  <a:close/>
                  <a:moveTo>
                    <a:pt x="12303" y="2320"/>
                  </a:moveTo>
                  <a:cubicBezTo>
                    <a:pt x="12354" y="2320"/>
                    <a:pt x="12398" y="2364"/>
                    <a:pt x="12398" y="2415"/>
                  </a:cubicBezTo>
                  <a:lnTo>
                    <a:pt x="12398" y="8541"/>
                  </a:lnTo>
                  <a:lnTo>
                    <a:pt x="11881" y="8541"/>
                  </a:lnTo>
                  <a:lnTo>
                    <a:pt x="11881" y="2320"/>
                  </a:lnTo>
                  <a:close/>
                  <a:moveTo>
                    <a:pt x="12756" y="1403"/>
                  </a:moveTo>
                  <a:cubicBezTo>
                    <a:pt x="13019" y="1403"/>
                    <a:pt x="13231" y="1618"/>
                    <a:pt x="13231" y="1878"/>
                  </a:cubicBezTo>
                  <a:lnTo>
                    <a:pt x="13231" y="8541"/>
                  </a:lnTo>
                  <a:lnTo>
                    <a:pt x="12797" y="8541"/>
                  </a:lnTo>
                  <a:lnTo>
                    <a:pt x="12797" y="2415"/>
                  </a:lnTo>
                  <a:cubicBezTo>
                    <a:pt x="12797" y="2143"/>
                    <a:pt x="12575" y="1921"/>
                    <a:pt x="12303" y="1921"/>
                  </a:cubicBezTo>
                  <a:lnTo>
                    <a:pt x="11881" y="1921"/>
                  </a:lnTo>
                  <a:lnTo>
                    <a:pt x="11881" y="1403"/>
                  </a:lnTo>
                  <a:close/>
                  <a:moveTo>
                    <a:pt x="13231" y="8940"/>
                  </a:moveTo>
                  <a:lnTo>
                    <a:pt x="13231" y="9781"/>
                  </a:lnTo>
                  <a:cubicBezTo>
                    <a:pt x="13231" y="10044"/>
                    <a:pt x="13018" y="10256"/>
                    <a:pt x="12756" y="10256"/>
                  </a:cubicBezTo>
                  <a:lnTo>
                    <a:pt x="876" y="10256"/>
                  </a:lnTo>
                  <a:cubicBezTo>
                    <a:pt x="613" y="10256"/>
                    <a:pt x="401" y="10043"/>
                    <a:pt x="401" y="9781"/>
                  </a:cubicBezTo>
                  <a:lnTo>
                    <a:pt x="401" y="8940"/>
                  </a:lnTo>
                  <a:close/>
                  <a:moveTo>
                    <a:pt x="7913" y="10655"/>
                  </a:moveTo>
                  <a:cubicBezTo>
                    <a:pt x="7926" y="11021"/>
                    <a:pt x="7963" y="11812"/>
                    <a:pt x="8068" y="12329"/>
                  </a:cubicBezTo>
                  <a:lnTo>
                    <a:pt x="5568" y="12329"/>
                  </a:lnTo>
                  <a:cubicBezTo>
                    <a:pt x="5674" y="11812"/>
                    <a:pt x="5709" y="11021"/>
                    <a:pt x="5722" y="10655"/>
                  </a:cubicBezTo>
                  <a:close/>
                  <a:moveTo>
                    <a:pt x="2161" y="1"/>
                  </a:moveTo>
                  <a:cubicBezTo>
                    <a:pt x="1935" y="1"/>
                    <a:pt x="1752" y="185"/>
                    <a:pt x="1752" y="410"/>
                  </a:cubicBezTo>
                  <a:lnTo>
                    <a:pt x="1752" y="1004"/>
                  </a:lnTo>
                  <a:lnTo>
                    <a:pt x="876" y="1004"/>
                  </a:lnTo>
                  <a:cubicBezTo>
                    <a:pt x="393" y="1004"/>
                    <a:pt x="1" y="1395"/>
                    <a:pt x="1" y="1878"/>
                  </a:cubicBezTo>
                  <a:lnTo>
                    <a:pt x="1" y="9781"/>
                  </a:lnTo>
                  <a:cubicBezTo>
                    <a:pt x="1" y="10264"/>
                    <a:pt x="393" y="10655"/>
                    <a:pt x="876" y="10655"/>
                  </a:cubicBezTo>
                  <a:lnTo>
                    <a:pt x="5320" y="10655"/>
                  </a:lnTo>
                  <a:cubicBezTo>
                    <a:pt x="5304" y="11111"/>
                    <a:pt x="5261" y="11901"/>
                    <a:pt x="5157" y="12329"/>
                  </a:cubicBezTo>
                  <a:lnTo>
                    <a:pt x="4463" y="12329"/>
                  </a:lnTo>
                  <a:cubicBezTo>
                    <a:pt x="4353" y="12329"/>
                    <a:pt x="4266" y="12420"/>
                    <a:pt x="4266" y="12529"/>
                  </a:cubicBezTo>
                  <a:cubicBezTo>
                    <a:pt x="4266" y="12638"/>
                    <a:pt x="4354" y="12727"/>
                    <a:pt x="4463" y="12727"/>
                  </a:cubicBezTo>
                  <a:lnTo>
                    <a:pt x="9166" y="12727"/>
                  </a:lnTo>
                  <a:cubicBezTo>
                    <a:pt x="9276" y="12727"/>
                    <a:pt x="9365" y="12638"/>
                    <a:pt x="9365" y="12529"/>
                  </a:cubicBezTo>
                  <a:cubicBezTo>
                    <a:pt x="9365" y="12420"/>
                    <a:pt x="9275" y="12329"/>
                    <a:pt x="9166" y="12329"/>
                  </a:cubicBezTo>
                  <a:lnTo>
                    <a:pt x="8473" y="12329"/>
                  </a:lnTo>
                  <a:cubicBezTo>
                    <a:pt x="8370" y="11901"/>
                    <a:pt x="8325" y="11113"/>
                    <a:pt x="8309" y="10655"/>
                  </a:cubicBezTo>
                  <a:lnTo>
                    <a:pt x="12755" y="10655"/>
                  </a:lnTo>
                  <a:cubicBezTo>
                    <a:pt x="13237" y="10655"/>
                    <a:pt x="13628" y="10264"/>
                    <a:pt x="13628" y="9781"/>
                  </a:cubicBezTo>
                  <a:lnTo>
                    <a:pt x="13628" y="1878"/>
                  </a:lnTo>
                  <a:cubicBezTo>
                    <a:pt x="13630" y="1395"/>
                    <a:pt x="13239" y="1004"/>
                    <a:pt x="12756" y="1004"/>
                  </a:cubicBezTo>
                  <a:lnTo>
                    <a:pt x="11881" y="1004"/>
                  </a:lnTo>
                  <a:lnTo>
                    <a:pt x="11881" y="410"/>
                  </a:lnTo>
                  <a:cubicBezTo>
                    <a:pt x="11881" y="185"/>
                    <a:pt x="11697" y="1"/>
                    <a:pt x="1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48"/>
          <p:cNvGrpSpPr/>
          <p:nvPr/>
        </p:nvGrpSpPr>
        <p:grpSpPr>
          <a:xfrm>
            <a:off x="2715514" y="1950370"/>
            <a:ext cx="387200" cy="386973"/>
            <a:chOff x="2259700" y="2142575"/>
            <a:chExt cx="340875" cy="340675"/>
          </a:xfrm>
        </p:grpSpPr>
        <p:sp>
          <p:nvSpPr>
            <p:cNvPr id="1285" name="Google Shape;1285;p48"/>
            <p:cNvSpPr/>
            <p:nvPr/>
          </p:nvSpPr>
          <p:spPr>
            <a:xfrm>
              <a:off x="2430900" y="2414600"/>
              <a:ext cx="10050" cy="10050"/>
            </a:xfrm>
            <a:custGeom>
              <a:avLst/>
              <a:gdLst/>
              <a:ahLst/>
              <a:cxnLst/>
              <a:rect l="l" t="t" r="r" b="b"/>
              <a:pathLst>
                <a:path w="402" h="402" extrusionOk="0">
                  <a:moveTo>
                    <a:pt x="201" y="1"/>
                  </a:moveTo>
                  <a:cubicBezTo>
                    <a:pt x="90" y="1"/>
                    <a:pt x="0" y="90"/>
                    <a:pt x="0" y="202"/>
                  </a:cubicBezTo>
                  <a:cubicBezTo>
                    <a:pt x="0" y="312"/>
                    <a:pt x="90"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453425" y="2414450"/>
              <a:ext cx="10075" cy="10075"/>
            </a:xfrm>
            <a:custGeom>
              <a:avLst/>
              <a:gdLst/>
              <a:ahLst/>
              <a:cxnLst/>
              <a:rect l="l" t="t" r="r" b="b"/>
              <a:pathLst>
                <a:path w="403" h="403" extrusionOk="0">
                  <a:moveTo>
                    <a:pt x="202" y="1"/>
                  </a:moveTo>
                  <a:cubicBezTo>
                    <a:pt x="91" y="1"/>
                    <a:pt x="1" y="91"/>
                    <a:pt x="1" y="201"/>
                  </a:cubicBezTo>
                  <a:cubicBezTo>
                    <a:pt x="1" y="312"/>
                    <a:pt x="91" y="402"/>
                    <a:pt x="202" y="402"/>
                  </a:cubicBezTo>
                  <a:cubicBezTo>
                    <a:pt x="313" y="402"/>
                    <a:pt x="403" y="312"/>
                    <a:pt x="403" y="201"/>
                  </a:cubicBezTo>
                  <a:cubicBezTo>
                    <a:pt x="403" y="91"/>
                    <a:pt x="313"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476150" y="2414575"/>
              <a:ext cx="9975" cy="9975"/>
            </a:xfrm>
            <a:custGeom>
              <a:avLst/>
              <a:gdLst/>
              <a:ahLst/>
              <a:cxnLst/>
              <a:rect l="l" t="t" r="r" b="b"/>
              <a:pathLst>
                <a:path w="399" h="399" extrusionOk="0">
                  <a:moveTo>
                    <a:pt x="198" y="0"/>
                  </a:moveTo>
                  <a:cubicBezTo>
                    <a:pt x="87" y="0"/>
                    <a:pt x="0" y="89"/>
                    <a:pt x="0" y="200"/>
                  </a:cubicBezTo>
                  <a:cubicBezTo>
                    <a:pt x="0" y="312"/>
                    <a:pt x="89" y="399"/>
                    <a:pt x="199" y="399"/>
                  </a:cubicBezTo>
                  <a:cubicBezTo>
                    <a:pt x="312" y="399"/>
                    <a:pt x="399" y="309"/>
                    <a:pt x="399" y="198"/>
                  </a:cubicBezTo>
                  <a:cubicBezTo>
                    <a:pt x="399" y="87"/>
                    <a:pt x="308"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540150" y="2402725"/>
              <a:ext cx="33950" cy="33900"/>
            </a:xfrm>
            <a:custGeom>
              <a:avLst/>
              <a:gdLst/>
              <a:ahLst/>
              <a:cxnLst/>
              <a:rect l="l" t="t" r="r" b="b"/>
              <a:pathLst>
                <a:path w="1358" h="1356" extrusionOk="0">
                  <a:moveTo>
                    <a:pt x="680" y="399"/>
                  </a:moveTo>
                  <a:cubicBezTo>
                    <a:pt x="833" y="399"/>
                    <a:pt x="957" y="524"/>
                    <a:pt x="957" y="678"/>
                  </a:cubicBezTo>
                  <a:cubicBezTo>
                    <a:pt x="957" y="832"/>
                    <a:pt x="833" y="957"/>
                    <a:pt x="680" y="957"/>
                  </a:cubicBezTo>
                  <a:cubicBezTo>
                    <a:pt x="526" y="957"/>
                    <a:pt x="401" y="832"/>
                    <a:pt x="401" y="678"/>
                  </a:cubicBezTo>
                  <a:cubicBezTo>
                    <a:pt x="403" y="524"/>
                    <a:pt x="527" y="399"/>
                    <a:pt x="680" y="399"/>
                  </a:cubicBezTo>
                  <a:close/>
                  <a:moveTo>
                    <a:pt x="680" y="1"/>
                  </a:moveTo>
                  <a:cubicBezTo>
                    <a:pt x="306" y="1"/>
                    <a:pt x="1" y="304"/>
                    <a:pt x="1" y="678"/>
                  </a:cubicBezTo>
                  <a:cubicBezTo>
                    <a:pt x="1" y="1052"/>
                    <a:pt x="308" y="1356"/>
                    <a:pt x="680" y="1356"/>
                  </a:cubicBezTo>
                  <a:cubicBezTo>
                    <a:pt x="1052" y="1356"/>
                    <a:pt x="1357" y="1052"/>
                    <a:pt x="1357" y="678"/>
                  </a:cubicBezTo>
                  <a:cubicBezTo>
                    <a:pt x="1357" y="304"/>
                    <a:pt x="1052"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496900" y="2402725"/>
              <a:ext cx="33900" cy="33900"/>
            </a:xfrm>
            <a:custGeom>
              <a:avLst/>
              <a:gdLst/>
              <a:ahLst/>
              <a:cxnLst/>
              <a:rect l="l" t="t" r="r" b="b"/>
              <a:pathLst>
                <a:path w="1356" h="1356" extrusionOk="0">
                  <a:moveTo>
                    <a:pt x="678" y="399"/>
                  </a:moveTo>
                  <a:cubicBezTo>
                    <a:pt x="832" y="399"/>
                    <a:pt x="957" y="524"/>
                    <a:pt x="957" y="678"/>
                  </a:cubicBezTo>
                  <a:cubicBezTo>
                    <a:pt x="957" y="832"/>
                    <a:pt x="832" y="957"/>
                    <a:pt x="678" y="957"/>
                  </a:cubicBezTo>
                  <a:cubicBezTo>
                    <a:pt x="525" y="957"/>
                    <a:pt x="401" y="832"/>
                    <a:pt x="401" y="678"/>
                  </a:cubicBezTo>
                  <a:cubicBezTo>
                    <a:pt x="401" y="524"/>
                    <a:pt x="524" y="399"/>
                    <a:pt x="678" y="399"/>
                  </a:cubicBezTo>
                  <a:close/>
                  <a:moveTo>
                    <a:pt x="678" y="1"/>
                  </a:moveTo>
                  <a:cubicBezTo>
                    <a:pt x="304" y="1"/>
                    <a:pt x="0" y="304"/>
                    <a:pt x="0" y="678"/>
                  </a:cubicBezTo>
                  <a:cubicBezTo>
                    <a:pt x="0" y="1052"/>
                    <a:pt x="304" y="1356"/>
                    <a:pt x="678" y="1356"/>
                  </a:cubicBezTo>
                  <a:cubicBezTo>
                    <a:pt x="1052" y="1356"/>
                    <a:pt x="1355" y="1052"/>
                    <a:pt x="1355" y="678"/>
                  </a:cubicBezTo>
                  <a:cubicBezTo>
                    <a:pt x="1355" y="304"/>
                    <a:pt x="1052"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286025" y="2402775"/>
              <a:ext cx="130025" cy="33850"/>
            </a:xfrm>
            <a:custGeom>
              <a:avLst/>
              <a:gdLst/>
              <a:ahLst/>
              <a:cxnLst/>
              <a:rect l="l" t="t" r="r" b="b"/>
              <a:pathLst>
                <a:path w="5201" h="1354" extrusionOk="0">
                  <a:moveTo>
                    <a:pt x="4801" y="397"/>
                  </a:moveTo>
                  <a:lnTo>
                    <a:pt x="4801" y="952"/>
                  </a:lnTo>
                  <a:lnTo>
                    <a:pt x="4124" y="952"/>
                  </a:lnTo>
                  <a:lnTo>
                    <a:pt x="4124" y="397"/>
                  </a:lnTo>
                  <a:close/>
                  <a:moveTo>
                    <a:pt x="261" y="0"/>
                  </a:moveTo>
                  <a:cubicBezTo>
                    <a:pt x="118" y="0"/>
                    <a:pt x="4" y="115"/>
                    <a:pt x="4" y="257"/>
                  </a:cubicBezTo>
                  <a:lnTo>
                    <a:pt x="4" y="1097"/>
                  </a:lnTo>
                  <a:cubicBezTo>
                    <a:pt x="1" y="1237"/>
                    <a:pt x="118" y="1354"/>
                    <a:pt x="261" y="1354"/>
                  </a:cubicBezTo>
                  <a:lnTo>
                    <a:pt x="1091" y="1354"/>
                  </a:lnTo>
                  <a:cubicBezTo>
                    <a:pt x="1203" y="1354"/>
                    <a:pt x="1292" y="1263"/>
                    <a:pt x="1292" y="1153"/>
                  </a:cubicBezTo>
                  <a:cubicBezTo>
                    <a:pt x="1292" y="1042"/>
                    <a:pt x="1203" y="952"/>
                    <a:pt x="1091" y="952"/>
                  </a:cubicBezTo>
                  <a:lnTo>
                    <a:pt x="403" y="952"/>
                  </a:lnTo>
                  <a:lnTo>
                    <a:pt x="403" y="397"/>
                  </a:lnTo>
                  <a:lnTo>
                    <a:pt x="3723" y="397"/>
                  </a:lnTo>
                  <a:lnTo>
                    <a:pt x="3723" y="952"/>
                  </a:lnTo>
                  <a:lnTo>
                    <a:pt x="2016" y="952"/>
                  </a:lnTo>
                  <a:cubicBezTo>
                    <a:pt x="1906" y="952"/>
                    <a:pt x="1815" y="1042"/>
                    <a:pt x="1815" y="1153"/>
                  </a:cubicBezTo>
                  <a:cubicBezTo>
                    <a:pt x="1815" y="1263"/>
                    <a:pt x="1906" y="1354"/>
                    <a:pt x="2016" y="1354"/>
                  </a:cubicBezTo>
                  <a:lnTo>
                    <a:pt x="4943" y="1354"/>
                  </a:lnTo>
                  <a:cubicBezTo>
                    <a:pt x="5085" y="1354"/>
                    <a:pt x="5200" y="1239"/>
                    <a:pt x="5200" y="1097"/>
                  </a:cubicBezTo>
                  <a:lnTo>
                    <a:pt x="5200" y="257"/>
                  </a:lnTo>
                  <a:cubicBezTo>
                    <a:pt x="5200" y="115"/>
                    <a:pt x="5085"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259700" y="2197275"/>
              <a:ext cx="340875" cy="285975"/>
            </a:xfrm>
            <a:custGeom>
              <a:avLst/>
              <a:gdLst/>
              <a:ahLst/>
              <a:cxnLst/>
              <a:rect l="l" t="t" r="r" b="b"/>
              <a:pathLst>
                <a:path w="13635" h="11439" extrusionOk="0">
                  <a:moveTo>
                    <a:pt x="7247" y="5004"/>
                  </a:moveTo>
                  <a:lnTo>
                    <a:pt x="7247" y="7214"/>
                  </a:lnTo>
                  <a:lnTo>
                    <a:pt x="6381" y="7214"/>
                  </a:lnTo>
                  <a:lnTo>
                    <a:pt x="6381" y="5004"/>
                  </a:lnTo>
                  <a:close/>
                  <a:moveTo>
                    <a:pt x="13231" y="7613"/>
                  </a:moveTo>
                  <a:lnTo>
                    <a:pt x="13231" y="10180"/>
                  </a:lnTo>
                  <a:lnTo>
                    <a:pt x="400" y="10180"/>
                  </a:lnTo>
                  <a:lnTo>
                    <a:pt x="400" y="7613"/>
                  </a:lnTo>
                  <a:close/>
                  <a:moveTo>
                    <a:pt x="2312" y="10578"/>
                  </a:moveTo>
                  <a:lnTo>
                    <a:pt x="2051" y="11015"/>
                  </a:lnTo>
                  <a:cubicBezTo>
                    <a:pt x="2041" y="11030"/>
                    <a:pt x="2026" y="11038"/>
                    <a:pt x="2009" y="11038"/>
                  </a:cubicBezTo>
                  <a:lnTo>
                    <a:pt x="1113" y="11038"/>
                  </a:lnTo>
                  <a:cubicBezTo>
                    <a:pt x="1085" y="11038"/>
                    <a:pt x="1065" y="11016"/>
                    <a:pt x="1065" y="10990"/>
                  </a:cubicBezTo>
                  <a:lnTo>
                    <a:pt x="1065" y="10578"/>
                  </a:lnTo>
                  <a:close/>
                  <a:moveTo>
                    <a:pt x="12568" y="10578"/>
                  </a:moveTo>
                  <a:lnTo>
                    <a:pt x="12568" y="10990"/>
                  </a:lnTo>
                  <a:cubicBezTo>
                    <a:pt x="12568" y="11016"/>
                    <a:pt x="12546" y="11038"/>
                    <a:pt x="12518" y="11038"/>
                  </a:cubicBezTo>
                  <a:lnTo>
                    <a:pt x="11622" y="11038"/>
                  </a:lnTo>
                  <a:cubicBezTo>
                    <a:pt x="11605" y="11038"/>
                    <a:pt x="11590" y="11029"/>
                    <a:pt x="11580" y="11015"/>
                  </a:cubicBezTo>
                  <a:lnTo>
                    <a:pt x="11318" y="10578"/>
                  </a:lnTo>
                  <a:close/>
                  <a:moveTo>
                    <a:pt x="6815" y="1"/>
                  </a:moveTo>
                  <a:cubicBezTo>
                    <a:pt x="6473" y="1"/>
                    <a:pt x="6194" y="278"/>
                    <a:pt x="6194" y="621"/>
                  </a:cubicBezTo>
                  <a:lnTo>
                    <a:pt x="6194" y="4619"/>
                  </a:lnTo>
                  <a:cubicBezTo>
                    <a:pt x="6072" y="4658"/>
                    <a:pt x="5984" y="4770"/>
                    <a:pt x="5984" y="4904"/>
                  </a:cubicBezTo>
                  <a:lnTo>
                    <a:pt x="5984" y="7214"/>
                  </a:lnTo>
                  <a:lnTo>
                    <a:pt x="373" y="7214"/>
                  </a:lnTo>
                  <a:cubicBezTo>
                    <a:pt x="169" y="7214"/>
                    <a:pt x="1" y="7381"/>
                    <a:pt x="1" y="7585"/>
                  </a:cubicBezTo>
                  <a:lnTo>
                    <a:pt x="1" y="10206"/>
                  </a:lnTo>
                  <a:cubicBezTo>
                    <a:pt x="1" y="10410"/>
                    <a:pt x="169" y="10578"/>
                    <a:pt x="373" y="10578"/>
                  </a:cubicBezTo>
                  <a:lnTo>
                    <a:pt x="664" y="10578"/>
                  </a:lnTo>
                  <a:lnTo>
                    <a:pt x="664" y="10990"/>
                  </a:lnTo>
                  <a:cubicBezTo>
                    <a:pt x="664" y="11236"/>
                    <a:pt x="865" y="11438"/>
                    <a:pt x="1115" y="11438"/>
                  </a:cubicBezTo>
                  <a:lnTo>
                    <a:pt x="2010" y="11438"/>
                  </a:lnTo>
                  <a:cubicBezTo>
                    <a:pt x="2167" y="11438"/>
                    <a:pt x="2314" y="11354"/>
                    <a:pt x="2396" y="11220"/>
                  </a:cubicBezTo>
                  <a:lnTo>
                    <a:pt x="2780" y="10580"/>
                  </a:lnTo>
                  <a:lnTo>
                    <a:pt x="10856" y="10580"/>
                  </a:lnTo>
                  <a:lnTo>
                    <a:pt x="11239" y="11220"/>
                  </a:lnTo>
                  <a:cubicBezTo>
                    <a:pt x="11318" y="11356"/>
                    <a:pt x="11466" y="11438"/>
                    <a:pt x="11625" y="11438"/>
                  </a:cubicBezTo>
                  <a:lnTo>
                    <a:pt x="12521" y="11438"/>
                  </a:lnTo>
                  <a:cubicBezTo>
                    <a:pt x="12767" y="11438"/>
                    <a:pt x="12970" y="11237"/>
                    <a:pt x="12970" y="10990"/>
                  </a:cubicBezTo>
                  <a:lnTo>
                    <a:pt x="12970" y="10578"/>
                  </a:lnTo>
                  <a:lnTo>
                    <a:pt x="13262" y="10578"/>
                  </a:lnTo>
                  <a:cubicBezTo>
                    <a:pt x="13466" y="10578"/>
                    <a:pt x="13635" y="10410"/>
                    <a:pt x="13635" y="10206"/>
                  </a:cubicBezTo>
                  <a:lnTo>
                    <a:pt x="13635" y="7586"/>
                  </a:lnTo>
                  <a:cubicBezTo>
                    <a:pt x="13630" y="7381"/>
                    <a:pt x="13463" y="7214"/>
                    <a:pt x="13258" y="7214"/>
                  </a:cubicBezTo>
                  <a:lnTo>
                    <a:pt x="7647" y="7214"/>
                  </a:lnTo>
                  <a:lnTo>
                    <a:pt x="7647" y="4904"/>
                  </a:lnTo>
                  <a:cubicBezTo>
                    <a:pt x="7647" y="4770"/>
                    <a:pt x="7557" y="4655"/>
                    <a:pt x="7437" y="4619"/>
                  </a:cubicBezTo>
                  <a:lnTo>
                    <a:pt x="7437" y="2239"/>
                  </a:lnTo>
                  <a:cubicBezTo>
                    <a:pt x="7437" y="2128"/>
                    <a:pt x="7347" y="2038"/>
                    <a:pt x="7236" y="2038"/>
                  </a:cubicBezTo>
                  <a:cubicBezTo>
                    <a:pt x="7125" y="2038"/>
                    <a:pt x="7035" y="2128"/>
                    <a:pt x="7035" y="2239"/>
                  </a:cubicBezTo>
                  <a:lnTo>
                    <a:pt x="7035" y="4605"/>
                  </a:lnTo>
                  <a:lnTo>
                    <a:pt x="6591" y="4605"/>
                  </a:lnTo>
                  <a:lnTo>
                    <a:pt x="6591" y="621"/>
                  </a:lnTo>
                  <a:cubicBezTo>
                    <a:pt x="6591" y="499"/>
                    <a:pt x="6691" y="399"/>
                    <a:pt x="6814" y="399"/>
                  </a:cubicBezTo>
                  <a:cubicBezTo>
                    <a:pt x="6935" y="399"/>
                    <a:pt x="7035" y="499"/>
                    <a:pt x="7035" y="621"/>
                  </a:cubicBezTo>
                  <a:lnTo>
                    <a:pt x="7035" y="1325"/>
                  </a:lnTo>
                  <a:cubicBezTo>
                    <a:pt x="7035" y="1435"/>
                    <a:pt x="7125" y="1524"/>
                    <a:pt x="7236" y="1524"/>
                  </a:cubicBezTo>
                  <a:cubicBezTo>
                    <a:pt x="7347" y="1524"/>
                    <a:pt x="7437" y="1435"/>
                    <a:pt x="7437" y="1325"/>
                  </a:cubicBezTo>
                  <a:lnTo>
                    <a:pt x="7437" y="621"/>
                  </a:lnTo>
                  <a:cubicBezTo>
                    <a:pt x="7437" y="278"/>
                    <a:pt x="7158" y="1"/>
                    <a:pt x="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406625" y="2165775"/>
              <a:ext cx="47000" cy="20050"/>
            </a:xfrm>
            <a:custGeom>
              <a:avLst/>
              <a:gdLst/>
              <a:ahLst/>
              <a:cxnLst/>
              <a:rect l="l" t="t" r="r" b="b"/>
              <a:pathLst>
                <a:path w="1880" h="802" extrusionOk="0">
                  <a:moveTo>
                    <a:pt x="938" y="1"/>
                  </a:moveTo>
                  <a:cubicBezTo>
                    <a:pt x="574" y="1"/>
                    <a:pt x="245" y="186"/>
                    <a:pt x="57" y="497"/>
                  </a:cubicBezTo>
                  <a:cubicBezTo>
                    <a:pt x="1" y="591"/>
                    <a:pt x="29" y="712"/>
                    <a:pt x="122" y="772"/>
                  </a:cubicBezTo>
                  <a:cubicBezTo>
                    <a:pt x="154" y="791"/>
                    <a:pt x="190" y="800"/>
                    <a:pt x="225" y="800"/>
                  </a:cubicBezTo>
                  <a:cubicBezTo>
                    <a:pt x="292" y="800"/>
                    <a:pt x="358" y="766"/>
                    <a:pt x="396" y="705"/>
                  </a:cubicBezTo>
                  <a:cubicBezTo>
                    <a:pt x="513" y="515"/>
                    <a:pt x="716" y="399"/>
                    <a:pt x="938" y="399"/>
                  </a:cubicBezTo>
                  <a:cubicBezTo>
                    <a:pt x="1163" y="399"/>
                    <a:pt x="1365" y="515"/>
                    <a:pt x="1480" y="705"/>
                  </a:cubicBezTo>
                  <a:cubicBezTo>
                    <a:pt x="1516" y="767"/>
                    <a:pt x="1583" y="801"/>
                    <a:pt x="1652" y="801"/>
                  </a:cubicBezTo>
                  <a:cubicBezTo>
                    <a:pt x="1686" y="801"/>
                    <a:pt x="1723" y="790"/>
                    <a:pt x="1755" y="772"/>
                  </a:cubicBezTo>
                  <a:cubicBezTo>
                    <a:pt x="1848" y="716"/>
                    <a:pt x="1879" y="589"/>
                    <a:pt x="1820" y="497"/>
                  </a:cubicBezTo>
                  <a:cubicBezTo>
                    <a:pt x="1632" y="186"/>
                    <a:pt x="1301"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386975" y="2142575"/>
              <a:ext cx="86275" cy="31050"/>
            </a:xfrm>
            <a:custGeom>
              <a:avLst/>
              <a:gdLst/>
              <a:ahLst/>
              <a:cxnLst/>
              <a:rect l="l" t="t" r="r" b="b"/>
              <a:pathLst>
                <a:path w="3451" h="1242" extrusionOk="0">
                  <a:moveTo>
                    <a:pt x="1724" y="0"/>
                  </a:moveTo>
                  <a:cubicBezTo>
                    <a:pt x="1038" y="0"/>
                    <a:pt x="414" y="351"/>
                    <a:pt x="58" y="938"/>
                  </a:cubicBezTo>
                  <a:cubicBezTo>
                    <a:pt x="0" y="1033"/>
                    <a:pt x="28" y="1156"/>
                    <a:pt x="125" y="1212"/>
                  </a:cubicBezTo>
                  <a:cubicBezTo>
                    <a:pt x="157" y="1232"/>
                    <a:pt x="193" y="1242"/>
                    <a:pt x="228" y="1242"/>
                  </a:cubicBezTo>
                  <a:cubicBezTo>
                    <a:pt x="295" y="1242"/>
                    <a:pt x="360" y="1208"/>
                    <a:pt x="399" y="1147"/>
                  </a:cubicBezTo>
                  <a:cubicBezTo>
                    <a:pt x="682" y="679"/>
                    <a:pt x="1179" y="401"/>
                    <a:pt x="1724" y="401"/>
                  </a:cubicBezTo>
                  <a:cubicBezTo>
                    <a:pt x="2271" y="401"/>
                    <a:pt x="2766" y="679"/>
                    <a:pt x="3050" y="1147"/>
                  </a:cubicBezTo>
                  <a:cubicBezTo>
                    <a:pt x="3087" y="1209"/>
                    <a:pt x="3154" y="1242"/>
                    <a:pt x="3221" y="1242"/>
                  </a:cubicBezTo>
                  <a:cubicBezTo>
                    <a:pt x="3257" y="1242"/>
                    <a:pt x="3294" y="1232"/>
                    <a:pt x="3326" y="1212"/>
                  </a:cubicBezTo>
                  <a:cubicBezTo>
                    <a:pt x="3419" y="1156"/>
                    <a:pt x="3450" y="1031"/>
                    <a:pt x="3391" y="938"/>
                  </a:cubicBezTo>
                  <a:cubicBezTo>
                    <a:pt x="3033" y="351"/>
                    <a:pt x="2410"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8"/>
          <p:cNvGrpSpPr/>
          <p:nvPr/>
        </p:nvGrpSpPr>
        <p:grpSpPr>
          <a:xfrm>
            <a:off x="3380612" y="1995693"/>
            <a:ext cx="387143" cy="296300"/>
            <a:chOff x="2845225" y="2182475"/>
            <a:chExt cx="340825" cy="260850"/>
          </a:xfrm>
        </p:grpSpPr>
        <p:sp>
          <p:nvSpPr>
            <p:cNvPr id="1295" name="Google Shape;1295;p48"/>
            <p:cNvSpPr/>
            <p:nvPr/>
          </p:nvSpPr>
          <p:spPr>
            <a:xfrm>
              <a:off x="2845225" y="2182475"/>
              <a:ext cx="340825" cy="260850"/>
            </a:xfrm>
            <a:custGeom>
              <a:avLst/>
              <a:gdLst/>
              <a:ahLst/>
              <a:cxnLst/>
              <a:rect l="l" t="t" r="r" b="b"/>
              <a:pathLst>
                <a:path w="13633" h="10434" extrusionOk="0">
                  <a:moveTo>
                    <a:pt x="7841" y="8603"/>
                  </a:moveTo>
                  <a:lnTo>
                    <a:pt x="7841" y="8798"/>
                  </a:lnTo>
                  <a:cubicBezTo>
                    <a:pt x="7841" y="8907"/>
                    <a:pt x="7754" y="8996"/>
                    <a:pt x="7645" y="8996"/>
                  </a:cubicBezTo>
                  <a:lnTo>
                    <a:pt x="5988" y="8996"/>
                  </a:lnTo>
                  <a:cubicBezTo>
                    <a:pt x="5879" y="8996"/>
                    <a:pt x="5791" y="8907"/>
                    <a:pt x="5791" y="8798"/>
                  </a:cubicBezTo>
                  <a:lnTo>
                    <a:pt x="5791" y="8603"/>
                  </a:lnTo>
                  <a:close/>
                  <a:moveTo>
                    <a:pt x="1558" y="1"/>
                  </a:moveTo>
                  <a:cubicBezTo>
                    <a:pt x="1120" y="1"/>
                    <a:pt x="762" y="356"/>
                    <a:pt x="762" y="797"/>
                  </a:cubicBezTo>
                  <a:lnTo>
                    <a:pt x="762" y="7809"/>
                  </a:lnTo>
                  <a:cubicBezTo>
                    <a:pt x="762" y="7954"/>
                    <a:pt x="801" y="8089"/>
                    <a:pt x="868" y="8205"/>
                  </a:cubicBezTo>
                  <a:lnTo>
                    <a:pt x="536" y="8205"/>
                  </a:lnTo>
                  <a:cubicBezTo>
                    <a:pt x="242" y="8205"/>
                    <a:pt x="0" y="8445"/>
                    <a:pt x="0" y="8741"/>
                  </a:cubicBezTo>
                  <a:cubicBezTo>
                    <a:pt x="0" y="9675"/>
                    <a:pt x="760" y="10434"/>
                    <a:pt x="1695" y="10434"/>
                  </a:cubicBezTo>
                  <a:lnTo>
                    <a:pt x="4112" y="10434"/>
                  </a:lnTo>
                  <a:cubicBezTo>
                    <a:pt x="4223" y="10434"/>
                    <a:pt x="4313" y="10345"/>
                    <a:pt x="4313" y="10234"/>
                  </a:cubicBezTo>
                  <a:cubicBezTo>
                    <a:pt x="4313" y="10122"/>
                    <a:pt x="4223" y="10033"/>
                    <a:pt x="4112" y="10033"/>
                  </a:cubicBezTo>
                  <a:lnTo>
                    <a:pt x="1695" y="10033"/>
                  </a:lnTo>
                  <a:cubicBezTo>
                    <a:pt x="980" y="10033"/>
                    <a:pt x="401" y="9452"/>
                    <a:pt x="401" y="8739"/>
                  </a:cubicBezTo>
                  <a:cubicBezTo>
                    <a:pt x="401" y="8664"/>
                    <a:pt x="460" y="8602"/>
                    <a:pt x="536" y="8602"/>
                  </a:cubicBezTo>
                  <a:lnTo>
                    <a:pt x="5393" y="8602"/>
                  </a:lnTo>
                  <a:lnTo>
                    <a:pt x="5393" y="8797"/>
                  </a:lnTo>
                  <a:cubicBezTo>
                    <a:pt x="5393" y="9125"/>
                    <a:pt x="5659" y="9393"/>
                    <a:pt x="5988" y="9393"/>
                  </a:cubicBezTo>
                  <a:lnTo>
                    <a:pt x="7645" y="9393"/>
                  </a:lnTo>
                  <a:cubicBezTo>
                    <a:pt x="7974" y="9393"/>
                    <a:pt x="8240" y="9125"/>
                    <a:pt x="8240" y="8797"/>
                  </a:cubicBezTo>
                  <a:lnTo>
                    <a:pt x="8240" y="8602"/>
                  </a:lnTo>
                  <a:lnTo>
                    <a:pt x="13097" y="8602"/>
                  </a:lnTo>
                  <a:cubicBezTo>
                    <a:pt x="13170" y="8602"/>
                    <a:pt x="13232" y="8663"/>
                    <a:pt x="13232" y="8739"/>
                  </a:cubicBezTo>
                  <a:cubicBezTo>
                    <a:pt x="13232" y="9452"/>
                    <a:pt x="12653" y="10033"/>
                    <a:pt x="11938" y="10033"/>
                  </a:cubicBezTo>
                  <a:lnTo>
                    <a:pt x="5042" y="10033"/>
                  </a:lnTo>
                  <a:cubicBezTo>
                    <a:pt x="4930" y="10033"/>
                    <a:pt x="4841" y="10122"/>
                    <a:pt x="4841" y="10234"/>
                  </a:cubicBezTo>
                  <a:cubicBezTo>
                    <a:pt x="4841" y="10345"/>
                    <a:pt x="4930" y="10434"/>
                    <a:pt x="5042" y="10434"/>
                  </a:cubicBezTo>
                  <a:lnTo>
                    <a:pt x="11938" y="10434"/>
                  </a:lnTo>
                  <a:cubicBezTo>
                    <a:pt x="12872" y="10434"/>
                    <a:pt x="13632" y="9675"/>
                    <a:pt x="13632" y="8741"/>
                  </a:cubicBezTo>
                  <a:cubicBezTo>
                    <a:pt x="13632" y="8445"/>
                    <a:pt x="13393" y="8205"/>
                    <a:pt x="13097" y="8205"/>
                  </a:cubicBezTo>
                  <a:lnTo>
                    <a:pt x="12765" y="8205"/>
                  </a:lnTo>
                  <a:cubicBezTo>
                    <a:pt x="12833" y="8088"/>
                    <a:pt x="12871" y="7954"/>
                    <a:pt x="12871" y="7809"/>
                  </a:cubicBezTo>
                  <a:lnTo>
                    <a:pt x="12871" y="3616"/>
                  </a:lnTo>
                  <a:cubicBezTo>
                    <a:pt x="12871" y="3505"/>
                    <a:pt x="12780" y="3415"/>
                    <a:pt x="12670" y="3415"/>
                  </a:cubicBezTo>
                  <a:cubicBezTo>
                    <a:pt x="12559" y="3415"/>
                    <a:pt x="12469" y="3504"/>
                    <a:pt x="12469" y="3616"/>
                  </a:cubicBezTo>
                  <a:lnTo>
                    <a:pt x="12469" y="7809"/>
                  </a:lnTo>
                  <a:cubicBezTo>
                    <a:pt x="12469" y="8027"/>
                    <a:pt x="12291" y="8205"/>
                    <a:pt x="12073" y="8205"/>
                  </a:cubicBezTo>
                  <a:lnTo>
                    <a:pt x="1558" y="8205"/>
                  </a:lnTo>
                  <a:cubicBezTo>
                    <a:pt x="1340" y="8205"/>
                    <a:pt x="1162" y="8027"/>
                    <a:pt x="1162" y="7809"/>
                  </a:cubicBezTo>
                  <a:lnTo>
                    <a:pt x="1162" y="797"/>
                  </a:lnTo>
                  <a:cubicBezTo>
                    <a:pt x="1162" y="579"/>
                    <a:pt x="1340" y="401"/>
                    <a:pt x="1558" y="401"/>
                  </a:cubicBezTo>
                  <a:lnTo>
                    <a:pt x="12073" y="401"/>
                  </a:lnTo>
                  <a:cubicBezTo>
                    <a:pt x="12291" y="401"/>
                    <a:pt x="12469" y="579"/>
                    <a:pt x="12469" y="797"/>
                  </a:cubicBezTo>
                  <a:lnTo>
                    <a:pt x="12469" y="2692"/>
                  </a:lnTo>
                  <a:cubicBezTo>
                    <a:pt x="12469" y="2804"/>
                    <a:pt x="12559" y="2893"/>
                    <a:pt x="12670" y="2893"/>
                  </a:cubicBezTo>
                  <a:cubicBezTo>
                    <a:pt x="12780" y="2893"/>
                    <a:pt x="12871" y="2804"/>
                    <a:pt x="12871" y="2692"/>
                  </a:cubicBezTo>
                  <a:lnTo>
                    <a:pt x="12871" y="797"/>
                  </a:lnTo>
                  <a:cubicBezTo>
                    <a:pt x="12871" y="359"/>
                    <a:pt x="12514" y="1"/>
                    <a:pt x="12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885725" y="2200625"/>
              <a:ext cx="259825" cy="178775"/>
            </a:xfrm>
            <a:custGeom>
              <a:avLst/>
              <a:gdLst/>
              <a:ahLst/>
              <a:cxnLst/>
              <a:rect l="l" t="t" r="r" b="b"/>
              <a:pathLst>
                <a:path w="10393" h="7151" extrusionOk="0">
                  <a:moveTo>
                    <a:pt x="9971" y="401"/>
                  </a:moveTo>
                  <a:cubicBezTo>
                    <a:pt x="9984" y="401"/>
                    <a:pt x="9995" y="413"/>
                    <a:pt x="9995" y="424"/>
                  </a:cubicBezTo>
                  <a:lnTo>
                    <a:pt x="9995" y="1538"/>
                  </a:lnTo>
                  <a:lnTo>
                    <a:pt x="400" y="1538"/>
                  </a:lnTo>
                  <a:lnTo>
                    <a:pt x="400" y="424"/>
                  </a:lnTo>
                  <a:cubicBezTo>
                    <a:pt x="400" y="412"/>
                    <a:pt x="411" y="401"/>
                    <a:pt x="424" y="401"/>
                  </a:cubicBezTo>
                  <a:lnTo>
                    <a:pt x="9969" y="401"/>
                  </a:lnTo>
                  <a:cubicBezTo>
                    <a:pt x="9970" y="401"/>
                    <a:pt x="9970" y="401"/>
                    <a:pt x="9971" y="401"/>
                  </a:cubicBezTo>
                  <a:close/>
                  <a:moveTo>
                    <a:pt x="9997" y="1938"/>
                  </a:moveTo>
                  <a:lnTo>
                    <a:pt x="9997" y="6730"/>
                  </a:lnTo>
                  <a:lnTo>
                    <a:pt x="9995" y="6730"/>
                  </a:lnTo>
                  <a:cubicBezTo>
                    <a:pt x="9995" y="6744"/>
                    <a:pt x="9983" y="6753"/>
                    <a:pt x="9972" y="6753"/>
                  </a:cubicBezTo>
                  <a:lnTo>
                    <a:pt x="425" y="6753"/>
                  </a:lnTo>
                  <a:cubicBezTo>
                    <a:pt x="411" y="6753"/>
                    <a:pt x="402" y="6740"/>
                    <a:pt x="402" y="6730"/>
                  </a:cubicBezTo>
                  <a:lnTo>
                    <a:pt x="402" y="1938"/>
                  </a:lnTo>
                  <a:close/>
                  <a:moveTo>
                    <a:pt x="424" y="1"/>
                  </a:moveTo>
                  <a:cubicBezTo>
                    <a:pt x="190" y="1"/>
                    <a:pt x="0" y="191"/>
                    <a:pt x="0" y="423"/>
                  </a:cubicBezTo>
                  <a:lnTo>
                    <a:pt x="0" y="6728"/>
                  </a:lnTo>
                  <a:cubicBezTo>
                    <a:pt x="0" y="6962"/>
                    <a:pt x="192" y="7150"/>
                    <a:pt x="424" y="7150"/>
                  </a:cubicBezTo>
                  <a:lnTo>
                    <a:pt x="9969" y="7150"/>
                  </a:lnTo>
                  <a:cubicBezTo>
                    <a:pt x="10203" y="7150"/>
                    <a:pt x="10393" y="6959"/>
                    <a:pt x="10393" y="6728"/>
                  </a:cubicBezTo>
                  <a:lnTo>
                    <a:pt x="10393" y="423"/>
                  </a:lnTo>
                  <a:cubicBezTo>
                    <a:pt x="10393" y="189"/>
                    <a:pt x="10201" y="1"/>
                    <a:pt x="9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913875" y="2219775"/>
              <a:ext cx="10025" cy="10075"/>
            </a:xfrm>
            <a:custGeom>
              <a:avLst/>
              <a:gdLst/>
              <a:ahLst/>
              <a:cxnLst/>
              <a:rect l="l" t="t" r="r" b="b"/>
              <a:pathLst>
                <a:path w="401" h="403" extrusionOk="0">
                  <a:moveTo>
                    <a:pt x="200" y="1"/>
                  </a:moveTo>
                  <a:cubicBezTo>
                    <a:pt x="89" y="1"/>
                    <a:pt x="0" y="91"/>
                    <a:pt x="0" y="202"/>
                  </a:cubicBezTo>
                  <a:cubicBezTo>
                    <a:pt x="0" y="312"/>
                    <a:pt x="89"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933700" y="2219775"/>
              <a:ext cx="10025" cy="10075"/>
            </a:xfrm>
            <a:custGeom>
              <a:avLst/>
              <a:gdLst/>
              <a:ahLst/>
              <a:cxnLst/>
              <a:rect l="l" t="t" r="r" b="b"/>
              <a:pathLst>
                <a:path w="401" h="403" extrusionOk="0">
                  <a:moveTo>
                    <a:pt x="199" y="1"/>
                  </a:moveTo>
                  <a:cubicBezTo>
                    <a:pt x="89" y="1"/>
                    <a:pt x="0" y="91"/>
                    <a:pt x="0" y="202"/>
                  </a:cubicBezTo>
                  <a:cubicBezTo>
                    <a:pt x="0" y="312"/>
                    <a:pt x="89" y="403"/>
                    <a:pt x="199" y="403"/>
                  </a:cubicBezTo>
                  <a:cubicBezTo>
                    <a:pt x="310" y="403"/>
                    <a:pt x="400" y="312"/>
                    <a:pt x="400" y="202"/>
                  </a:cubicBezTo>
                  <a:cubicBezTo>
                    <a:pt x="400" y="91"/>
                    <a:pt x="31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953425" y="2219775"/>
              <a:ext cx="10075" cy="10075"/>
            </a:xfrm>
            <a:custGeom>
              <a:avLst/>
              <a:gdLst/>
              <a:ahLst/>
              <a:cxnLst/>
              <a:rect l="l" t="t" r="r" b="b"/>
              <a:pathLst>
                <a:path w="403" h="403" extrusionOk="0">
                  <a:moveTo>
                    <a:pt x="202" y="1"/>
                  </a:moveTo>
                  <a:cubicBezTo>
                    <a:pt x="91" y="1"/>
                    <a:pt x="1" y="91"/>
                    <a:pt x="1" y="202"/>
                  </a:cubicBezTo>
                  <a:cubicBezTo>
                    <a:pt x="1" y="312"/>
                    <a:pt x="91" y="403"/>
                    <a:pt x="202" y="403"/>
                  </a:cubicBezTo>
                  <a:cubicBezTo>
                    <a:pt x="312" y="403"/>
                    <a:pt x="403" y="312"/>
                    <a:pt x="403" y="202"/>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2923675" y="2269750"/>
              <a:ext cx="69625" cy="78375"/>
            </a:xfrm>
            <a:custGeom>
              <a:avLst/>
              <a:gdLst/>
              <a:ahLst/>
              <a:cxnLst/>
              <a:rect l="l" t="t" r="r" b="b"/>
              <a:pathLst>
                <a:path w="2785" h="3135" extrusionOk="0">
                  <a:moveTo>
                    <a:pt x="2560" y="1"/>
                  </a:moveTo>
                  <a:cubicBezTo>
                    <a:pt x="2504" y="1"/>
                    <a:pt x="2448" y="24"/>
                    <a:pt x="2407" y="70"/>
                  </a:cubicBezTo>
                  <a:lnTo>
                    <a:pt x="74" y="2804"/>
                  </a:lnTo>
                  <a:cubicBezTo>
                    <a:pt x="1" y="2888"/>
                    <a:pt x="12" y="3014"/>
                    <a:pt x="94" y="3086"/>
                  </a:cubicBezTo>
                  <a:cubicBezTo>
                    <a:pt x="132" y="3119"/>
                    <a:pt x="178" y="3134"/>
                    <a:pt x="225" y="3134"/>
                  </a:cubicBezTo>
                  <a:cubicBezTo>
                    <a:pt x="281" y="3134"/>
                    <a:pt x="339" y="3111"/>
                    <a:pt x="378" y="3064"/>
                  </a:cubicBezTo>
                  <a:lnTo>
                    <a:pt x="2711" y="331"/>
                  </a:lnTo>
                  <a:cubicBezTo>
                    <a:pt x="2784" y="247"/>
                    <a:pt x="2773" y="120"/>
                    <a:pt x="2691" y="49"/>
                  </a:cubicBezTo>
                  <a:cubicBezTo>
                    <a:pt x="2653" y="16"/>
                    <a:pt x="26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2923675" y="2284350"/>
              <a:ext cx="26975" cy="27750"/>
            </a:xfrm>
            <a:custGeom>
              <a:avLst/>
              <a:gdLst/>
              <a:ahLst/>
              <a:cxnLst/>
              <a:rect l="l" t="t" r="r" b="b"/>
              <a:pathLst>
                <a:path w="1079" h="1110" extrusionOk="0">
                  <a:moveTo>
                    <a:pt x="855" y="0"/>
                  </a:moveTo>
                  <a:cubicBezTo>
                    <a:pt x="800" y="0"/>
                    <a:pt x="745" y="23"/>
                    <a:pt x="705" y="69"/>
                  </a:cubicBezTo>
                  <a:lnTo>
                    <a:pt x="74" y="779"/>
                  </a:lnTo>
                  <a:cubicBezTo>
                    <a:pt x="1" y="860"/>
                    <a:pt x="9" y="985"/>
                    <a:pt x="91" y="1060"/>
                  </a:cubicBezTo>
                  <a:cubicBezTo>
                    <a:pt x="130" y="1092"/>
                    <a:pt x="177" y="1110"/>
                    <a:pt x="224" y="1110"/>
                  </a:cubicBezTo>
                  <a:cubicBezTo>
                    <a:pt x="278" y="1110"/>
                    <a:pt x="333" y="1086"/>
                    <a:pt x="373" y="1044"/>
                  </a:cubicBezTo>
                  <a:lnTo>
                    <a:pt x="1004" y="334"/>
                  </a:lnTo>
                  <a:cubicBezTo>
                    <a:pt x="1079" y="251"/>
                    <a:pt x="1069" y="125"/>
                    <a:pt x="987" y="50"/>
                  </a:cubicBezTo>
                  <a:cubicBezTo>
                    <a:pt x="949" y="17"/>
                    <a:pt x="902"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48"/>
          <p:cNvGrpSpPr/>
          <p:nvPr/>
        </p:nvGrpSpPr>
        <p:grpSpPr>
          <a:xfrm>
            <a:off x="4045852" y="1977348"/>
            <a:ext cx="387058" cy="333017"/>
            <a:chOff x="3430875" y="2166325"/>
            <a:chExt cx="340750" cy="293175"/>
          </a:xfrm>
        </p:grpSpPr>
        <p:sp>
          <p:nvSpPr>
            <p:cNvPr id="1303" name="Google Shape;1303;p48"/>
            <p:cNvSpPr/>
            <p:nvPr/>
          </p:nvSpPr>
          <p:spPr>
            <a:xfrm>
              <a:off x="347620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3" y="312"/>
                    <a:pt x="403" y="200"/>
                  </a:cubicBezTo>
                  <a:cubicBezTo>
                    <a:pt x="403"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349595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2" y="312"/>
                    <a:pt x="402" y="200"/>
                  </a:cubicBezTo>
                  <a:cubicBezTo>
                    <a:pt x="402"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3515775" y="2204750"/>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3584850" y="2376125"/>
              <a:ext cx="32775" cy="10075"/>
            </a:xfrm>
            <a:custGeom>
              <a:avLst/>
              <a:gdLst/>
              <a:ahLst/>
              <a:cxnLst/>
              <a:rect l="l" t="t" r="r" b="b"/>
              <a:pathLst>
                <a:path w="1311" h="403" extrusionOk="0">
                  <a:moveTo>
                    <a:pt x="202" y="1"/>
                  </a:moveTo>
                  <a:cubicBezTo>
                    <a:pt x="91" y="1"/>
                    <a:pt x="1" y="91"/>
                    <a:pt x="1" y="202"/>
                  </a:cubicBezTo>
                  <a:cubicBezTo>
                    <a:pt x="1" y="312"/>
                    <a:pt x="91" y="403"/>
                    <a:pt x="202" y="403"/>
                  </a:cubicBezTo>
                  <a:lnTo>
                    <a:pt x="1111" y="403"/>
                  </a:lnTo>
                  <a:cubicBezTo>
                    <a:pt x="1222" y="403"/>
                    <a:pt x="1311" y="312"/>
                    <a:pt x="1311" y="202"/>
                  </a:cubicBezTo>
                  <a:cubicBezTo>
                    <a:pt x="1311"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430875" y="2166325"/>
              <a:ext cx="340750" cy="293175"/>
            </a:xfrm>
            <a:custGeom>
              <a:avLst/>
              <a:gdLst/>
              <a:ahLst/>
              <a:cxnLst/>
              <a:rect l="l" t="t" r="r" b="b"/>
              <a:pathLst>
                <a:path w="13630" h="11727" extrusionOk="0">
                  <a:moveTo>
                    <a:pt x="12301" y="1317"/>
                  </a:moveTo>
                  <a:cubicBezTo>
                    <a:pt x="12353" y="1317"/>
                    <a:pt x="12396" y="1359"/>
                    <a:pt x="12396" y="1412"/>
                  </a:cubicBezTo>
                  <a:lnTo>
                    <a:pt x="12396" y="2130"/>
                  </a:lnTo>
                  <a:lnTo>
                    <a:pt x="1231" y="2130"/>
                  </a:lnTo>
                  <a:lnTo>
                    <a:pt x="1231" y="1412"/>
                  </a:lnTo>
                  <a:cubicBezTo>
                    <a:pt x="1231" y="1405"/>
                    <a:pt x="1231" y="1398"/>
                    <a:pt x="1234" y="1391"/>
                  </a:cubicBezTo>
                  <a:cubicBezTo>
                    <a:pt x="1244" y="1349"/>
                    <a:pt x="1281" y="1317"/>
                    <a:pt x="1328" y="1317"/>
                  </a:cubicBezTo>
                  <a:close/>
                  <a:moveTo>
                    <a:pt x="12396" y="2528"/>
                  </a:moveTo>
                  <a:lnTo>
                    <a:pt x="12396" y="7536"/>
                  </a:lnTo>
                  <a:lnTo>
                    <a:pt x="1231" y="7536"/>
                  </a:lnTo>
                  <a:lnTo>
                    <a:pt x="1231" y="2528"/>
                  </a:lnTo>
                  <a:close/>
                  <a:moveTo>
                    <a:pt x="13230" y="7938"/>
                  </a:moveTo>
                  <a:lnTo>
                    <a:pt x="13230" y="8779"/>
                  </a:lnTo>
                  <a:cubicBezTo>
                    <a:pt x="13230" y="9042"/>
                    <a:pt x="13015" y="9254"/>
                    <a:pt x="12755" y="9254"/>
                  </a:cubicBezTo>
                  <a:lnTo>
                    <a:pt x="873" y="9254"/>
                  </a:lnTo>
                  <a:cubicBezTo>
                    <a:pt x="611" y="9254"/>
                    <a:pt x="398" y="9039"/>
                    <a:pt x="398" y="8779"/>
                  </a:cubicBezTo>
                  <a:lnTo>
                    <a:pt x="398" y="7938"/>
                  </a:lnTo>
                  <a:close/>
                  <a:moveTo>
                    <a:pt x="7912" y="9651"/>
                  </a:moveTo>
                  <a:cubicBezTo>
                    <a:pt x="7924" y="10017"/>
                    <a:pt x="7960" y="10807"/>
                    <a:pt x="8066" y="11326"/>
                  </a:cubicBezTo>
                  <a:lnTo>
                    <a:pt x="5566" y="11326"/>
                  </a:lnTo>
                  <a:cubicBezTo>
                    <a:pt x="5671" y="10807"/>
                    <a:pt x="5708" y="10017"/>
                    <a:pt x="5720" y="9651"/>
                  </a:cubicBezTo>
                  <a:close/>
                  <a:moveTo>
                    <a:pt x="876" y="0"/>
                  </a:moveTo>
                  <a:cubicBezTo>
                    <a:pt x="393" y="0"/>
                    <a:pt x="1" y="391"/>
                    <a:pt x="1" y="874"/>
                  </a:cubicBezTo>
                  <a:lnTo>
                    <a:pt x="1" y="8778"/>
                  </a:lnTo>
                  <a:cubicBezTo>
                    <a:pt x="1" y="9260"/>
                    <a:pt x="393" y="9651"/>
                    <a:pt x="876" y="9651"/>
                  </a:cubicBezTo>
                  <a:lnTo>
                    <a:pt x="5320" y="9651"/>
                  </a:lnTo>
                  <a:cubicBezTo>
                    <a:pt x="5304" y="10106"/>
                    <a:pt x="5261" y="10897"/>
                    <a:pt x="5157" y="11326"/>
                  </a:cubicBezTo>
                  <a:lnTo>
                    <a:pt x="4463" y="11326"/>
                  </a:lnTo>
                  <a:cubicBezTo>
                    <a:pt x="4353" y="11326"/>
                    <a:pt x="4264" y="11415"/>
                    <a:pt x="4264" y="11527"/>
                  </a:cubicBezTo>
                  <a:cubicBezTo>
                    <a:pt x="4264" y="11637"/>
                    <a:pt x="4353" y="11726"/>
                    <a:pt x="4463" y="11726"/>
                  </a:cubicBezTo>
                  <a:lnTo>
                    <a:pt x="9166" y="11726"/>
                  </a:lnTo>
                  <a:cubicBezTo>
                    <a:pt x="9276" y="11726"/>
                    <a:pt x="9367" y="11637"/>
                    <a:pt x="9367" y="11527"/>
                  </a:cubicBezTo>
                  <a:cubicBezTo>
                    <a:pt x="9367" y="11415"/>
                    <a:pt x="9276" y="11326"/>
                    <a:pt x="9166" y="11326"/>
                  </a:cubicBezTo>
                  <a:lnTo>
                    <a:pt x="8473" y="11326"/>
                  </a:lnTo>
                  <a:cubicBezTo>
                    <a:pt x="8370" y="10897"/>
                    <a:pt x="8325" y="10109"/>
                    <a:pt x="8309" y="9651"/>
                  </a:cubicBezTo>
                  <a:lnTo>
                    <a:pt x="12755" y="9651"/>
                  </a:lnTo>
                  <a:cubicBezTo>
                    <a:pt x="13237" y="9651"/>
                    <a:pt x="13628" y="9260"/>
                    <a:pt x="13628" y="8778"/>
                  </a:cubicBezTo>
                  <a:lnTo>
                    <a:pt x="13628" y="2455"/>
                  </a:lnTo>
                  <a:cubicBezTo>
                    <a:pt x="13628" y="2345"/>
                    <a:pt x="13540" y="2254"/>
                    <a:pt x="13427" y="2254"/>
                  </a:cubicBezTo>
                  <a:cubicBezTo>
                    <a:pt x="13317" y="2254"/>
                    <a:pt x="13228" y="2345"/>
                    <a:pt x="13228" y="2455"/>
                  </a:cubicBezTo>
                  <a:lnTo>
                    <a:pt x="13228" y="7536"/>
                  </a:lnTo>
                  <a:lnTo>
                    <a:pt x="12794" y="7536"/>
                  </a:lnTo>
                  <a:lnTo>
                    <a:pt x="12794" y="1412"/>
                  </a:lnTo>
                  <a:cubicBezTo>
                    <a:pt x="12794" y="1139"/>
                    <a:pt x="12571" y="916"/>
                    <a:pt x="12298" y="916"/>
                  </a:cubicBezTo>
                  <a:lnTo>
                    <a:pt x="1325" y="916"/>
                  </a:lnTo>
                  <a:cubicBezTo>
                    <a:pt x="1069" y="916"/>
                    <a:pt x="857" y="1111"/>
                    <a:pt x="833" y="1360"/>
                  </a:cubicBezTo>
                  <a:cubicBezTo>
                    <a:pt x="831" y="1379"/>
                    <a:pt x="831" y="7536"/>
                    <a:pt x="831" y="7536"/>
                  </a:cubicBezTo>
                  <a:lnTo>
                    <a:pt x="396" y="7536"/>
                  </a:lnTo>
                  <a:lnTo>
                    <a:pt x="396" y="874"/>
                  </a:lnTo>
                  <a:cubicBezTo>
                    <a:pt x="396" y="611"/>
                    <a:pt x="610" y="399"/>
                    <a:pt x="872" y="399"/>
                  </a:cubicBezTo>
                  <a:lnTo>
                    <a:pt x="12751" y="399"/>
                  </a:lnTo>
                  <a:cubicBezTo>
                    <a:pt x="13015" y="399"/>
                    <a:pt x="13227" y="613"/>
                    <a:pt x="13227" y="874"/>
                  </a:cubicBezTo>
                  <a:lnTo>
                    <a:pt x="13227" y="1530"/>
                  </a:lnTo>
                  <a:cubicBezTo>
                    <a:pt x="13230" y="1644"/>
                    <a:pt x="13318" y="1731"/>
                    <a:pt x="13431" y="1731"/>
                  </a:cubicBezTo>
                  <a:cubicBezTo>
                    <a:pt x="13541" y="1731"/>
                    <a:pt x="13630" y="1641"/>
                    <a:pt x="13630" y="1530"/>
                  </a:cubicBezTo>
                  <a:lnTo>
                    <a:pt x="13630" y="874"/>
                  </a:lnTo>
                  <a:cubicBezTo>
                    <a:pt x="13630" y="391"/>
                    <a:pt x="13239"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3474500" y="2238675"/>
              <a:ext cx="92225" cy="103950"/>
            </a:xfrm>
            <a:custGeom>
              <a:avLst/>
              <a:gdLst/>
              <a:ahLst/>
              <a:cxnLst/>
              <a:rect l="l" t="t" r="r" b="b"/>
              <a:pathLst>
                <a:path w="3689" h="4158" extrusionOk="0">
                  <a:moveTo>
                    <a:pt x="3050" y="401"/>
                  </a:moveTo>
                  <a:lnTo>
                    <a:pt x="1846" y="1776"/>
                  </a:lnTo>
                  <a:lnTo>
                    <a:pt x="642" y="401"/>
                  </a:lnTo>
                  <a:close/>
                  <a:moveTo>
                    <a:pt x="3290" y="731"/>
                  </a:moveTo>
                  <a:lnTo>
                    <a:pt x="3290" y="3426"/>
                  </a:lnTo>
                  <a:lnTo>
                    <a:pt x="2111" y="2078"/>
                  </a:lnTo>
                  <a:lnTo>
                    <a:pt x="3290" y="731"/>
                  </a:lnTo>
                  <a:close/>
                  <a:moveTo>
                    <a:pt x="1845" y="2382"/>
                  </a:moveTo>
                  <a:lnTo>
                    <a:pt x="3049" y="3759"/>
                  </a:lnTo>
                  <a:lnTo>
                    <a:pt x="642" y="3759"/>
                  </a:lnTo>
                  <a:lnTo>
                    <a:pt x="1845" y="2382"/>
                  </a:lnTo>
                  <a:close/>
                  <a:moveTo>
                    <a:pt x="201" y="0"/>
                  </a:moveTo>
                  <a:cubicBezTo>
                    <a:pt x="91" y="0"/>
                    <a:pt x="0" y="91"/>
                    <a:pt x="0" y="201"/>
                  </a:cubicBezTo>
                  <a:lnTo>
                    <a:pt x="0" y="1500"/>
                  </a:lnTo>
                  <a:cubicBezTo>
                    <a:pt x="0" y="1611"/>
                    <a:pt x="91" y="1701"/>
                    <a:pt x="201" y="1701"/>
                  </a:cubicBezTo>
                  <a:cubicBezTo>
                    <a:pt x="312" y="1701"/>
                    <a:pt x="402" y="1611"/>
                    <a:pt x="402" y="1500"/>
                  </a:cubicBezTo>
                  <a:lnTo>
                    <a:pt x="402" y="731"/>
                  </a:lnTo>
                  <a:lnTo>
                    <a:pt x="1580" y="2078"/>
                  </a:lnTo>
                  <a:lnTo>
                    <a:pt x="402" y="3426"/>
                  </a:lnTo>
                  <a:lnTo>
                    <a:pt x="402" y="2433"/>
                  </a:lnTo>
                  <a:cubicBezTo>
                    <a:pt x="402" y="2321"/>
                    <a:pt x="312" y="2232"/>
                    <a:pt x="201" y="2232"/>
                  </a:cubicBezTo>
                  <a:cubicBezTo>
                    <a:pt x="91" y="2232"/>
                    <a:pt x="0" y="2321"/>
                    <a:pt x="0" y="2433"/>
                  </a:cubicBezTo>
                  <a:lnTo>
                    <a:pt x="0" y="3957"/>
                  </a:lnTo>
                  <a:cubicBezTo>
                    <a:pt x="0" y="4069"/>
                    <a:pt x="91" y="4158"/>
                    <a:pt x="201" y="4158"/>
                  </a:cubicBezTo>
                  <a:lnTo>
                    <a:pt x="3488" y="4158"/>
                  </a:lnTo>
                  <a:cubicBezTo>
                    <a:pt x="3598" y="4158"/>
                    <a:pt x="3689" y="4069"/>
                    <a:pt x="3689" y="3957"/>
                  </a:cubicBezTo>
                  <a:lnTo>
                    <a:pt x="3689" y="201"/>
                  </a:lnTo>
                  <a:cubicBezTo>
                    <a:pt x="3689" y="91"/>
                    <a:pt x="3598" y="0"/>
                    <a:pt x="3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3579450" y="2238675"/>
              <a:ext cx="148525" cy="53250"/>
            </a:xfrm>
            <a:custGeom>
              <a:avLst/>
              <a:gdLst/>
              <a:ahLst/>
              <a:cxnLst/>
              <a:rect l="l" t="t" r="r" b="b"/>
              <a:pathLst>
                <a:path w="5941" h="2130" extrusionOk="0">
                  <a:moveTo>
                    <a:pt x="4430" y="401"/>
                  </a:moveTo>
                  <a:lnTo>
                    <a:pt x="2972" y="856"/>
                  </a:lnTo>
                  <a:lnTo>
                    <a:pt x="1514" y="401"/>
                  </a:lnTo>
                  <a:close/>
                  <a:moveTo>
                    <a:pt x="402" y="472"/>
                  </a:moveTo>
                  <a:lnTo>
                    <a:pt x="2302" y="1064"/>
                  </a:lnTo>
                  <a:lnTo>
                    <a:pt x="402" y="1656"/>
                  </a:lnTo>
                  <a:lnTo>
                    <a:pt x="402" y="472"/>
                  </a:lnTo>
                  <a:close/>
                  <a:moveTo>
                    <a:pt x="5542" y="474"/>
                  </a:moveTo>
                  <a:lnTo>
                    <a:pt x="5542" y="1658"/>
                  </a:lnTo>
                  <a:lnTo>
                    <a:pt x="3642" y="1066"/>
                  </a:lnTo>
                  <a:lnTo>
                    <a:pt x="5542" y="474"/>
                  </a:lnTo>
                  <a:close/>
                  <a:moveTo>
                    <a:pt x="2971" y="1275"/>
                  </a:moveTo>
                  <a:lnTo>
                    <a:pt x="4428" y="1729"/>
                  </a:lnTo>
                  <a:lnTo>
                    <a:pt x="1511" y="1729"/>
                  </a:lnTo>
                  <a:lnTo>
                    <a:pt x="2971" y="1275"/>
                  </a:lnTo>
                  <a:close/>
                  <a:moveTo>
                    <a:pt x="201" y="0"/>
                  </a:moveTo>
                  <a:cubicBezTo>
                    <a:pt x="90" y="0"/>
                    <a:pt x="0" y="91"/>
                    <a:pt x="0" y="201"/>
                  </a:cubicBezTo>
                  <a:lnTo>
                    <a:pt x="0" y="1929"/>
                  </a:lnTo>
                  <a:cubicBezTo>
                    <a:pt x="0" y="2039"/>
                    <a:pt x="90" y="2130"/>
                    <a:pt x="201" y="2130"/>
                  </a:cubicBezTo>
                  <a:lnTo>
                    <a:pt x="5740" y="2130"/>
                  </a:lnTo>
                  <a:cubicBezTo>
                    <a:pt x="5852" y="2130"/>
                    <a:pt x="5941" y="2039"/>
                    <a:pt x="5941" y="1929"/>
                  </a:cubicBezTo>
                  <a:lnTo>
                    <a:pt x="5941" y="201"/>
                  </a:lnTo>
                  <a:cubicBezTo>
                    <a:pt x="5941" y="91"/>
                    <a:pt x="5852" y="0"/>
                    <a:pt x="5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3579450" y="2306300"/>
              <a:ext cx="148525" cy="10050"/>
            </a:xfrm>
            <a:custGeom>
              <a:avLst/>
              <a:gdLst/>
              <a:ahLst/>
              <a:cxnLst/>
              <a:rect l="l" t="t" r="r" b="b"/>
              <a:pathLst>
                <a:path w="5941" h="402" extrusionOk="0">
                  <a:moveTo>
                    <a:pt x="201" y="1"/>
                  </a:moveTo>
                  <a:cubicBezTo>
                    <a:pt x="90" y="1"/>
                    <a:pt x="0" y="90"/>
                    <a:pt x="0" y="200"/>
                  </a:cubicBezTo>
                  <a:cubicBezTo>
                    <a:pt x="0" y="313"/>
                    <a:pt x="90" y="401"/>
                    <a:pt x="201" y="401"/>
                  </a:cubicBezTo>
                  <a:lnTo>
                    <a:pt x="5740" y="401"/>
                  </a:lnTo>
                  <a:cubicBezTo>
                    <a:pt x="5852" y="401"/>
                    <a:pt x="5941" y="313"/>
                    <a:pt x="5941" y="200"/>
                  </a:cubicBezTo>
                  <a:cubicBezTo>
                    <a:pt x="5941" y="90"/>
                    <a:pt x="5852" y="1"/>
                    <a:pt x="5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579450" y="2326650"/>
              <a:ext cx="148525" cy="10050"/>
            </a:xfrm>
            <a:custGeom>
              <a:avLst/>
              <a:gdLst/>
              <a:ahLst/>
              <a:cxnLst/>
              <a:rect l="l" t="t" r="r" b="b"/>
              <a:pathLst>
                <a:path w="5941" h="402" extrusionOk="0">
                  <a:moveTo>
                    <a:pt x="201" y="0"/>
                  </a:moveTo>
                  <a:cubicBezTo>
                    <a:pt x="90" y="0"/>
                    <a:pt x="0" y="90"/>
                    <a:pt x="0" y="201"/>
                  </a:cubicBezTo>
                  <a:cubicBezTo>
                    <a:pt x="0" y="312"/>
                    <a:pt x="90" y="402"/>
                    <a:pt x="201" y="402"/>
                  </a:cubicBezTo>
                  <a:lnTo>
                    <a:pt x="5740" y="402"/>
                  </a:lnTo>
                  <a:cubicBezTo>
                    <a:pt x="5852" y="402"/>
                    <a:pt x="5941" y="312"/>
                    <a:pt x="5941" y="201"/>
                  </a:cubicBezTo>
                  <a:cubicBezTo>
                    <a:pt x="5941" y="90"/>
                    <a:pt x="5852" y="0"/>
                    <a:pt x="5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8"/>
          <p:cNvGrpSpPr/>
          <p:nvPr/>
        </p:nvGrpSpPr>
        <p:grpSpPr>
          <a:xfrm>
            <a:off x="4710978" y="1950313"/>
            <a:ext cx="387115" cy="387030"/>
            <a:chOff x="4016425" y="2142525"/>
            <a:chExt cx="340800" cy="340725"/>
          </a:xfrm>
        </p:grpSpPr>
        <p:sp>
          <p:nvSpPr>
            <p:cNvPr id="1313" name="Google Shape;1313;p48"/>
            <p:cNvSpPr/>
            <p:nvPr/>
          </p:nvSpPr>
          <p:spPr>
            <a:xfrm>
              <a:off x="4193150" y="2344675"/>
              <a:ext cx="164075" cy="138575"/>
            </a:xfrm>
            <a:custGeom>
              <a:avLst/>
              <a:gdLst/>
              <a:ahLst/>
              <a:cxnLst/>
              <a:rect l="l" t="t" r="r" b="b"/>
              <a:pathLst>
                <a:path w="6563" h="5543" extrusionOk="0">
                  <a:moveTo>
                    <a:pt x="6161" y="3777"/>
                  </a:moveTo>
                  <a:lnTo>
                    <a:pt x="6161" y="4061"/>
                  </a:lnTo>
                  <a:lnTo>
                    <a:pt x="6162" y="4061"/>
                  </a:lnTo>
                  <a:cubicBezTo>
                    <a:pt x="6162" y="4123"/>
                    <a:pt x="6112" y="4176"/>
                    <a:pt x="6048" y="4176"/>
                  </a:cubicBezTo>
                  <a:lnTo>
                    <a:pt x="514" y="4176"/>
                  </a:lnTo>
                  <a:cubicBezTo>
                    <a:pt x="450" y="4176"/>
                    <a:pt x="401" y="4125"/>
                    <a:pt x="401" y="4061"/>
                  </a:cubicBezTo>
                  <a:lnTo>
                    <a:pt x="401" y="3777"/>
                  </a:lnTo>
                  <a:close/>
                  <a:moveTo>
                    <a:pt x="3690" y="4575"/>
                  </a:moveTo>
                  <a:cubicBezTo>
                    <a:pt x="3696" y="4731"/>
                    <a:pt x="3709" y="4950"/>
                    <a:pt x="3738" y="5142"/>
                  </a:cubicBezTo>
                  <a:lnTo>
                    <a:pt x="2826" y="5142"/>
                  </a:lnTo>
                  <a:cubicBezTo>
                    <a:pt x="2852" y="4953"/>
                    <a:pt x="2866" y="4731"/>
                    <a:pt x="2874" y="4575"/>
                  </a:cubicBezTo>
                  <a:close/>
                  <a:moveTo>
                    <a:pt x="514" y="0"/>
                  </a:moveTo>
                  <a:cubicBezTo>
                    <a:pt x="231" y="0"/>
                    <a:pt x="0" y="229"/>
                    <a:pt x="0" y="514"/>
                  </a:cubicBezTo>
                  <a:lnTo>
                    <a:pt x="0" y="1119"/>
                  </a:lnTo>
                  <a:cubicBezTo>
                    <a:pt x="0" y="1231"/>
                    <a:pt x="91" y="1318"/>
                    <a:pt x="200" y="1318"/>
                  </a:cubicBezTo>
                  <a:cubicBezTo>
                    <a:pt x="310" y="1318"/>
                    <a:pt x="397" y="1228"/>
                    <a:pt x="397" y="1119"/>
                  </a:cubicBezTo>
                  <a:lnTo>
                    <a:pt x="397" y="514"/>
                  </a:lnTo>
                  <a:cubicBezTo>
                    <a:pt x="397" y="449"/>
                    <a:pt x="449" y="399"/>
                    <a:pt x="513" y="399"/>
                  </a:cubicBezTo>
                  <a:lnTo>
                    <a:pt x="6045" y="399"/>
                  </a:lnTo>
                  <a:cubicBezTo>
                    <a:pt x="6109" y="399"/>
                    <a:pt x="6161" y="449"/>
                    <a:pt x="6161" y="514"/>
                  </a:cubicBezTo>
                  <a:lnTo>
                    <a:pt x="6161" y="3380"/>
                  </a:lnTo>
                  <a:lnTo>
                    <a:pt x="399" y="3380"/>
                  </a:lnTo>
                  <a:lnTo>
                    <a:pt x="399" y="2044"/>
                  </a:lnTo>
                  <a:cubicBezTo>
                    <a:pt x="399" y="1933"/>
                    <a:pt x="310" y="1846"/>
                    <a:pt x="201" y="1846"/>
                  </a:cubicBezTo>
                  <a:cubicBezTo>
                    <a:pt x="91" y="1846"/>
                    <a:pt x="3" y="1935"/>
                    <a:pt x="3" y="2044"/>
                  </a:cubicBezTo>
                  <a:lnTo>
                    <a:pt x="3" y="4066"/>
                  </a:lnTo>
                  <a:cubicBezTo>
                    <a:pt x="3" y="4349"/>
                    <a:pt x="232" y="4580"/>
                    <a:pt x="516" y="4580"/>
                  </a:cubicBezTo>
                  <a:lnTo>
                    <a:pt x="2475" y="4580"/>
                  </a:lnTo>
                  <a:cubicBezTo>
                    <a:pt x="2467" y="4770"/>
                    <a:pt x="2450" y="4989"/>
                    <a:pt x="2422" y="5145"/>
                  </a:cubicBezTo>
                  <a:lnTo>
                    <a:pt x="2048" y="5145"/>
                  </a:lnTo>
                  <a:cubicBezTo>
                    <a:pt x="1938" y="5145"/>
                    <a:pt x="1851" y="5235"/>
                    <a:pt x="1851" y="5344"/>
                  </a:cubicBezTo>
                  <a:cubicBezTo>
                    <a:pt x="1851" y="5455"/>
                    <a:pt x="1939" y="5542"/>
                    <a:pt x="2048" y="5542"/>
                  </a:cubicBezTo>
                  <a:lnTo>
                    <a:pt x="4514" y="5542"/>
                  </a:lnTo>
                  <a:cubicBezTo>
                    <a:pt x="4625" y="5542"/>
                    <a:pt x="4712" y="5453"/>
                    <a:pt x="4712" y="5344"/>
                  </a:cubicBezTo>
                  <a:cubicBezTo>
                    <a:pt x="4712" y="5234"/>
                    <a:pt x="4623" y="5145"/>
                    <a:pt x="4514" y="5145"/>
                  </a:cubicBezTo>
                  <a:lnTo>
                    <a:pt x="4140" y="5145"/>
                  </a:lnTo>
                  <a:cubicBezTo>
                    <a:pt x="4112" y="4992"/>
                    <a:pt x="4097" y="4770"/>
                    <a:pt x="4087" y="4580"/>
                  </a:cubicBezTo>
                  <a:lnTo>
                    <a:pt x="6045" y="4580"/>
                  </a:lnTo>
                  <a:cubicBezTo>
                    <a:pt x="6330" y="4580"/>
                    <a:pt x="6559" y="4349"/>
                    <a:pt x="6559" y="4066"/>
                  </a:cubicBezTo>
                  <a:lnTo>
                    <a:pt x="6559" y="516"/>
                  </a:lnTo>
                  <a:cubicBezTo>
                    <a:pt x="6562" y="229"/>
                    <a:pt x="6330" y="0"/>
                    <a:pt x="6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4016425" y="2344675"/>
              <a:ext cx="164050" cy="138525"/>
            </a:xfrm>
            <a:custGeom>
              <a:avLst/>
              <a:gdLst/>
              <a:ahLst/>
              <a:cxnLst/>
              <a:rect l="l" t="t" r="r" b="b"/>
              <a:pathLst>
                <a:path w="6562" h="5541" extrusionOk="0">
                  <a:moveTo>
                    <a:pt x="6049" y="397"/>
                  </a:moveTo>
                  <a:cubicBezTo>
                    <a:pt x="6111" y="397"/>
                    <a:pt x="6164" y="447"/>
                    <a:pt x="6164" y="511"/>
                  </a:cubicBezTo>
                  <a:lnTo>
                    <a:pt x="6164" y="3377"/>
                  </a:lnTo>
                  <a:lnTo>
                    <a:pt x="401" y="3377"/>
                  </a:lnTo>
                  <a:lnTo>
                    <a:pt x="401" y="511"/>
                  </a:lnTo>
                  <a:cubicBezTo>
                    <a:pt x="401" y="447"/>
                    <a:pt x="452" y="397"/>
                    <a:pt x="516" y="397"/>
                  </a:cubicBezTo>
                  <a:close/>
                  <a:moveTo>
                    <a:pt x="6161" y="3777"/>
                  </a:moveTo>
                  <a:lnTo>
                    <a:pt x="6161" y="4061"/>
                  </a:lnTo>
                  <a:lnTo>
                    <a:pt x="6163" y="4061"/>
                  </a:lnTo>
                  <a:cubicBezTo>
                    <a:pt x="6163" y="4123"/>
                    <a:pt x="6111" y="4176"/>
                    <a:pt x="6047" y="4176"/>
                  </a:cubicBezTo>
                  <a:lnTo>
                    <a:pt x="515" y="4176"/>
                  </a:lnTo>
                  <a:cubicBezTo>
                    <a:pt x="452" y="4176"/>
                    <a:pt x="399" y="4125"/>
                    <a:pt x="399" y="4061"/>
                  </a:cubicBezTo>
                  <a:lnTo>
                    <a:pt x="399" y="3777"/>
                  </a:lnTo>
                  <a:close/>
                  <a:moveTo>
                    <a:pt x="3689" y="4575"/>
                  </a:moveTo>
                  <a:cubicBezTo>
                    <a:pt x="3695" y="4731"/>
                    <a:pt x="3709" y="4950"/>
                    <a:pt x="3739" y="5142"/>
                  </a:cubicBezTo>
                  <a:lnTo>
                    <a:pt x="2825" y="5142"/>
                  </a:lnTo>
                  <a:cubicBezTo>
                    <a:pt x="2853" y="4953"/>
                    <a:pt x="2867" y="4731"/>
                    <a:pt x="2875" y="4575"/>
                  </a:cubicBezTo>
                  <a:close/>
                  <a:moveTo>
                    <a:pt x="515" y="0"/>
                  </a:moveTo>
                  <a:cubicBezTo>
                    <a:pt x="230" y="0"/>
                    <a:pt x="1" y="229"/>
                    <a:pt x="1" y="514"/>
                  </a:cubicBezTo>
                  <a:lnTo>
                    <a:pt x="1" y="4063"/>
                  </a:lnTo>
                  <a:cubicBezTo>
                    <a:pt x="1" y="4348"/>
                    <a:pt x="230" y="4577"/>
                    <a:pt x="515" y="4577"/>
                  </a:cubicBezTo>
                  <a:lnTo>
                    <a:pt x="2473" y="4577"/>
                  </a:lnTo>
                  <a:cubicBezTo>
                    <a:pt x="2465" y="4768"/>
                    <a:pt x="2448" y="4988"/>
                    <a:pt x="2420" y="5144"/>
                  </a:cubicBezTo>
                  <a:lnTo>
                    <a:pt x="2046" y="5144"/>
                  </a:lnTo>
                  <a:cubicBezTo>
                    <a:pt x="1935" y="5144"/>
                    <a:pt x="1848" y="5234"/>
                    <a:pt x="1848" y="5343"/>
                  </a:cubicBezTo>
                  <a:cubicBezTo>
                    <a:pt x="1848" y="5452"/>
                    <a:pt x="1937" y="5541"/>
                    <a:pt x="2046" y="5541"/>
                  </a:cubicBezTo>
                  <a:lnTo>
                    <a:pt x="4513" y="5541"/>
                  </a:lnTo>
                  <a:cubicBezTo>
                    <a:pt x="4624" y="5541"/>
                    <a:pt x="4713" y="5452"/>
                    <a:pt x="4713" y="5343"/>
                  </a:cubicBezTo>
                  <a:cubicBezTo>
                    <a:pt x="4713" y="5234"/>
                    <a:pt x="4622" y="5144"/>
                    <a:pt x="4513" y="5144"/>
                  </a:cubicBezTo>
                  <a:lnTo>
                    <a:pt x="4139" y="5144"/>
                  </a:lnTo>
                  <a:cubicBezTo>
                    <a:pt x="4113" y="4989"/>
                    <a:pt x="4097" y="4768"/>
                    <a:pt x="4086" y="4577"/>
                  </a:cubicBezTo>
                  <a:lnTo>
                    <a:pt x="6046" y="4577"/>
                  </a:lnTo>
                  <a:cubicBezTo>
                    <a:pt x="6329" y="4577"/>
                    <a:pt x="6560" y="4348"/>
                    <a:pt x="6560" y="4063"/>
                  </a:cubicBezTo>
                  <a:lnTo>
                    <a:pt x="6560" y="514"/>
                  </a:lnTo>
                  <a:cubicBezTo>
                    <a:pt x="6561" y="229"/>
                    <a:pt x="6332" y="0"/>
                    <a:pt x="6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4107750" y="2142525"/>
              <a:ext cx="164000" cy="138575"/>
            </a:xfrm>
            <a:custGeom>
              <a:avLst/>
              <a:gdLst/>
              <a:ahLst/>
              <a:cxnLst/>
              <a:rect l="l" t="t" r="r" b="b"/>
              <a:pathLst>
                <a:path w="6560" h="5543" extrusionOk="0">
                  <a:moveTo>
                    <a:pt x="6162" y="3781"/>
                  </a:moveTo>
                  <a:lnTo>
                    <a:pt x="6162" y="4064"/>
                  </a:lnTo>
                  <a:cubicBezTo>
                    <a:pt x="6162" y="4130"/>
                    <a:pt x="6111" y="4180"/>
                    <a:pt x="6047" y="4180"/>
                  </a:cubicBezTo>
                  <a:lnTo>
                    <a:pt x="514" y="4180"/>
                  </a:lnTo>
                  <a:cubicBezTo>
                    <a:pt x="452" y="4180"/>
                    <a:pt x="399" y="4130"/>
                    <a:pt x="399" y="4064"/>
                  </a:cubicBezTo>
                  <a:lnTo>
                    <a:pt x="399" y="3781"/>
                  </a:lnTo>
                  <a:close/>
                  <a:moveTo>
                    <a:pt x="3692" y="4578"/>
                  </a:moveTo>
                  <a:cubicBezTo>
                    <a:pt x="3697" y="4734"/>
                    <a:pt x="3711" y="4955"/>
                    <a:pt x="3740" y="5145"/>
                  </a:cubicBezTo>
                  <a:lnTo>
                    <a:pt x="2827" y="5145"/>
                  </a:lnTo>
                  <a:cubicBezTo>
                    <a:pt x="2854" y="4957"/>
                    <a:pt x="2868" y="4734"/>
                    <a:pt x="2876" y="4578"/>
                  </a:cubicBezTo>
                  <a:close/>
                  <a:moveTo>
                    <a:pt x="2762" y="1"/>
                  </a:moveTo>
                  <a:cubicBezTo>
                    <a:pt x="2651" y="1"/>
                    <a:pt x="2564" y="91"/>
                    <a:pt x="2564" y="200"/>
                  </a:cubicBezTo>
                  <a:cubicBezTo>
                    <a:pt x="2564" y="309"/>
                    <a:pt x="2653" y="398"/>
                    <a:pt x="2762" y="398"/>
                  </a:cubicBezTo>
                  <a:lnTo>
                    <a:pt x="6045" y="398"/>
                  </a:lnTo>
                  <a:cubicBezTo>
                    <a:pt x="6108" y="398"/>
                    <a:pt x="6161" y="449"/>
                    <a:pt x="6161" y="513"/>
                  </a:cubicBezTo>
                  <a:lnTo>
                    <a:pt x="6161" y="3382"/>
                  </a:lnTo>
                  <a:lnTo>
                    <a:pt x="399" y="3382"/>
                  </a:lnTo>
                  <a:lnTo>
                    <a:pt x="399" y="516"/>
                  </a:lnTo>
                  <a:cubicBezTo>
                    <a:pt x="399" y="451"/>
                    <a:pt x="449" y="401"/>
                    <a:pt x="514" y="401"/>
                  </a:cubicBezTo>
                  <a:lnTo>
                    <a:pt x="1849" y="401"/>
                  </a:lnTo>
                  <a:cubicBezTo>
                    <a:pt x="1960" y="401"/>
                    <a:pt x="2049" y="311"/>
                    <a:pt x="2049" y="202"/>
                  </a:cubicBezTo>
                  <a:cubicBezTo>
                    <a:pt x="2049" y="91"/>
                    <a:pt x="1958" y="4"/>
                    <a:pt x="1849" y="4"/>
                  </a:cubicBezTo>
                  <a:lnTo>
                    <a:pt x="514" y="4"/>
                  </a:lnTo>
                  <a:cubicBezTo>
                    <a:pt x="229" y="4"/>
                    <a:pt x="0" y="233"/>
                    <a:pt x="0" y="518"/>
                  </a:cubicBezTo>
                  <a:lnTo>
                    <a:pt x="0" y="4068"/>
                  </a:lnTo>
                  <a:cubicBezTo>
                    <a:pt x="2" y="4350"/>
                    <a:pt x="231" y="4578"/>
                    <a:pt x="516" y="4578"/>
                  </a:cubicBezTo>
                  <a:lnTo>
                    <a:pt x="2474" y="4578"/>
                  </a:lnTo>
                  <a:cubicBezTo>
                    <a:pt x="2466" y="4770"/>
                    <a:pt x="2449" y="4990"/>
                    <a:pt x="2422" y="5145"/>
                  </a:cubicBezTo>
                  <a:lnTo>
                    <a:pt x="2049" y="5145"/>
                  </a:lnTo>
                  <a:cubicBezTo>
                    <a:pt x="1936" y="5145"/>
                    <a:pt x="1849" y="5236"/>
                    <a:pt x="1849" y="5345"/>
                  </a:cubicBezTo>
                  <a:cubicBezTo>
                    <a:pt x="1849" y="5452"/>
                    <a:pt x="1940" y="5543"/>
                    <a:pt x="2049" y="5543"/>
                  </a:cubicBezTo>
                  <a:lnTo>
                    <a:pt x="4513" y="5543"/>
                  </a:lnTo>
                  <a:cubicBezTo>
                    <a:pt x="4623" y="5543"/>
                    <a:pt x="4712" y="5452"/>
                    <a:pt x="4712" y="5345"/>
                  </a:cubicBezTo>
                  <a:cubicBezTo>
                    <a:pt x="4712" y="5236"/>
                    <a:pt x="4622" y="5145"/>
                    <a:pt x="4513" y="5145"/>
                  </a:cubicBezTo>
                  <a:lnTo>
                    <a:pt x="4139" y="5145"/>
                  </a:lnTo>
                  <a:cubicBezTo>
                    <a:pt x="4112" y="4991"/>
                    <a:pt x="4097" y="4770"/>
                    <a:pt x="4086" y="4578"/>
                  </a:cubicBezTo>
                  <a:lnTo>
                    <a:pt x="6045" y="4578"/>
                  </a:lnTo>
                  <a:cubicBezTo>
                    <a:pt x="6329" y="4578"/>
                    <a:pt x="6559" y="4350"/>
                    <a:pt x="6559" y="4064"/>
                  </a:cubicBezTo>
                  <a:lnTo>
                    <a:pt x="6559" y="516"/>
                  </a:lnTo>
                  <a:cubicBezTo>
                    <a:pt x="6559" y="231"/>
                    <a:pt x="6329" y="1"/>
                    <a:pt x="6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4090875" y="2290075"/>
              <a:ext cx="191825" cy="45700"/>
            </a:xfrm>
            <a:custGeom>
              <a:avLst/>
              <a:gdLst/>
              <a:ahLst/>
              <a:cxnLst/>
              <a:rect l="l" t="t" r="r" b="b"/>
              <a:pathLst>
                <a:path w="7673" h="1828" extrusionOk="0">
                  <a:moveTo>
                    <a:pt x="3839" y="0"/>
                  </a:moveTo>
                  <a:cubicBezTo>
                    <a:pt x="3728" y="0"/>
                    <a:pt x="3639" y="91"/>
                    <a:pt x="3639" y="200"/>
                  </a:cubicBezTo>
                  <a:lnTo>
                    <a:pt x="3639" y="731"/>
                  </a:lnTo>
                  <a:lnTo>
                    <a:pt x="203" y="731"/>
                  </a:lnTo>
                  <a:cubicBezTo>
                    <a:pt x="93" y="731"/>
                    <a:pt x="6" y="821"/>
                    <a:pt x="6" y="930"/>
                  </a:cubicBezTo>
                  <a:lnTo>
                    <a:pt x="6" y="1628"/>
                  </a:lnTo>
                  <a:cubicBezTo>
                    <a:pt x="1" y="1737"/>
                    <a:pt x="91" y="1828"/>
                    <a:pt x="202" y="1828"/>
                  </a:cubicBezTo>
                  <a:cubicBezTo>
                    <a:pt x="312" y="1828"/>
                    <a:pt x="400" y="1737"/>
                    <a:pt x="400" y="1628"/>
                  </a:cubicBezTo>
                  <a:lnTo>
                    <a:pt x="400" y="1128"/>
                  </a:lnTo>
                  <a:lnTo>
                    <a:pt x="7275" y="1128"/>
                  </a:lnTo>
                  <a:lnTo>
                    <a:pt x="7275" y="1628"/>
                  </a:lnTo>
                  <a:cubicBezTo>
                    <a:pt x="7275" y="1740"/>
                    <a:pt x="7365" y="1828"/>
                    <a:pt x="7474" y="1828"/>
                  </a:cubicBezTo>
                  <a:cubicBezTo>
                    <a:pt x="7585" y="1828"/>
                    <a:pt x="7672" y="1737"/>
                    <a:pt x="7672" y="1628"/>
                  </a:cubicBezTo>
                  <a:lnTo>
                    <a:pt x="7672" y="930"/>
                  </a:lnTo>
                  <a:cubicBezTo>
                    <a:pt x="7672" y="818"/>
                    <a:pt x="7583" y="731"/>
                    <a:pt x="7474" y="731"/>
                  </a:cubicBezTo>
                  <a:lnTo>
                    <a:pt x="4037" y="731"/>
                  </a:lnTo>
                  <a:lnTo>
                    <a:pt x="4037" y="200"/>
                  </a:lnTo>
                  <a:cubicBezTo>
                    <a:pt x="4037" y="89"/>
                    <a:pt x="3948" y="0"/>
                    <a:pt x="3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8"/>
          <p:cNvGrpSpPr/>
          <p:nvPr/>
        </p:nvGrpSpPr>
        <p:grpSpPr>
          <a:xfrm>
            <a:off x="5376246" y="1977348"/>
            <a:ext cx="386973" cy="332961"/>
            <a:chOff x="4602100" y="2166325"/>
            <a:chExt cx="340675" cy="293125"/>
          </a:xfrm>
        </p:grpSpPr>
        <p:sp>
          <p:nvSpPr>
            <p:cNvPr id="1318" name="Google Shape;1318;p48"/>
            <p:cNvSpPr/>
            <p:nvPr/>
          </p:nvSpPr>
          <p:spPr>
            <a:xfrm>
              <a:off x="4602100" y="2166325"/>
              <a:ext cx="340675" cy="293125"/>
            </a:xfrm>
            <a:custGeom>
              <a:avLst/>
              <a:gdLst/>
              <a:ahLst/>
              <a:cxnLst/>
              <a:rect l="l" t="t" r="r" b="b"/>
              <a:pathLst>
                <a:path w="13627" h="11725" extrusionOk="0">
                  <a:moveTo>
                    <a:pt x="12753" y="399"/>
                  </a:moveTo>
                  <a:cubicBezTo>
                    <a:pt x="13016" y="399"/>
                    <a:pt x="13228" y="611"/>
                    <a:pt x="13228" y="874"/>
                  </a:cubicBezTo>
                  <a:lnTo>
                    <a:pt x="13228" y="7536"/>
                  </a:lnTo>
                  <a:lnTo>
                    <a:pt x="12793" y="7536"/>
                  </a:lnTo>
                  <a:lnTo>
                    <a:pt x="12793" y="1412"/>
                  </a:lnTo>
                  <a:cubicBezTo>
                    <a:pt x="12793" y="1139"/>
                    <a:pt x="12572" y="916"/>
                    <a:pt x="12299" y="916"/>
                  </a:cubicBezTo>
                  <a:lnTo>
                    <a:pt x="9880" y="916"/>
                  </a:lnTo>
                  <a:cubicBezTo>
                    <a:pt x="9770" y="916"/>
                    <a:pt x="9681" y="1007"/>
                    <a:pt x="9681" y="1117"/>
                  </a:cubicBezTo>
                  <a:cubicBezTo>
                    <a:pt x="9681" y="1228"/>
                    <a:pt x="9770" y="1318"/>
                    <a:pt x="9880" y="1318"/>
                  </a:cubicBezTo>
                  <a:lnTo>
                    <a:pt x="12299" y="1318"/>
                  </a:lnTo>
                  <a:cubicBezTo>
                    <a:pt x="12352" y="1318"/>
                    <a:pt x="12394" y="1360"/>
                    <a:pt x="12394" y="1413"/>
                  </a:cubicBezTo>
                  <a:lnTo>
                    <a:pt x="12394" y="7539"/>
                  </a:lnTo>
                  <a:lnTo>
                    <a:pt x="1232" y="7539"/>
                  </a:lnTo>
                  <a:lnTo>
                    <a:pt x="1232" y="1413"/>
                  </a:lnTo>
                  <a:cubicBezTo>
                    <a:pt x="1232" y="1360"/>
                    <a:pt x="1274" y="1318"/>
                    <a:pt x="1327" y="1318"/>
                  </a:cubicBezTo>
                  <a:lnTo>
                    <a:pt x="8960" y="1318"/>
                  </a:lnTo>
                  <a:cubicBezTo>
                    <a:pt x="9070" y="1318"/>
                    <a:pt x="9161" y="1228"/>
                    <a:pt x="9161" y="1117"/>
                  </a:cubicBezTo>
                  <a:cubicBezTo>
                    <a:pt x="9161" y="1007"/>
                    <a:pt x="9070" y="916"/>
                    <a:pt x="8960" y="916"/>
                  </a:cubicBezTo>
                  <a:lnTo>
                    <a:pt x="1327" y="916"/>
                  </a:lnTo>
                  <a:cubicBezTo>
                    <a:pt x="1055" y="916"/>
                    <a:pt x="834" y="1139"/>
                    <a:pt x="834" y="1412"/>
                  </a:cubicBezTo>
                  <a:lnTo>
                    <a:pt x="834" y="7536"/>
                  </a:lnTo>
                  <a:lnTo>
                    <a:pt x="399" y="7536"/>
                  </a:lnTo>
                  <a:lnTo>
                    <a:pt x="399" y="874"/>
                  </a:lnTo>
                  <a:cubicBezTo>
                    <a:pt x="399" y="611"/>
                    <a:pt x="611" y="399"/>
                    <a:pt x="874" y="399"/>
                  </a:cubicBezTo>
                  <a:close/>
                  <a:moveTo>
                    <a:pt x="7907" y="9653"/>
                  </a:moveTo>
                  <a:cubicBezTo>
                    <a:pt x="7918" y="10019"/>
                    <a:pt x="7955" y="10807"/>
                    <a:pt x="8061" y="11326"/>
                  </a:cubicBezTo>
                  <a:lnTo>
                    <a:pt x="5563" y="11326"/>
                  </a:lnTo>
                  <a:cubicBezTo>
                    <a:pt x="5667" y="10807"/>
                    <a:pt x="5704" y="10019"/>
                    <a:pt x="5717" y="9653"/>
                  </a:cubicBezTo>
                  <a:close/>
                  <a:moveTo>
                    <a:pt x="874" y="0"/>
                  </a:moveTo>
                  <a:cubicBezTo>
                    <a:pt x="391" y="0"/>
                    <a:pt x="0" y="393"/>
                    <a:pt x="0" y="874"/>
                  </a:cubicBezTo>
                  <a:lnTo>
                    <a:pt x="0" y="8778"/>
                  </a:lnTo>
                  <a:cubicBezTo>
                    <a:pt x="0" y="9260"/>
                    <a:pt x="393" y="9651"/>
                    <a:pt x="874" y="9651"/>
                  </a:cubicBezTo>
                  <a:lnTo>
                    <a:pt x="2511" y="9651"/>
                  </a:lnTo>
                  <a:cubicBezTo>
                    <a:pt x="2622" y="9651"/>
                    <a:pt x="2712" y="9561"/>
                    <a:pt x="2712" y="9450"/>
                  </a:cubicBezTo>
                  <a:cubicBezTo>
                    <a:pt x="2712" y="9340"/>
                    <a:pt x="2622" y="9249"/>
                    <a:pt x="2511" y="9249"/>
                  </a:cubicBezTo>
                  <a:lnTo>
                    <a:pt x="874" y="9249"/>
                  </a:lnTo>
                  <a:cubicBezTo>
                    <a:pt x="611" y="9249"/>
                    <a:pt x="399" y="9038"/>
                    <a:pt x="399" y="8774"/>
                  </a:cubicBezTo>
                  <a:lnTo>
                    <a:pt x="399" y="7933"/>
                  </a:lnTo>
                  <a:lnTo>
                    <a:pt x="13228" y="7933"/>
                  </a:lnTo>
                  <a:lnTo>
                    <a:pt x="13228" y="8774"/>
                  </a:lnTo>
                  <a:cubicBezTo>
                    <a:pt x="13228" y="9038"/>
                    <a:pt x="13016" y="9249"/>
                    <a:pt x="12753" y="9249"/>
                  </a:cubicBezTo>
                  <a:lnTo>
                    <a:pt x="3441" y="9249"/>
                  </a:lnTo>
                  <a:cubicBezTo>
                    <a:pt x="3331" y="9249"/>
                    <a:pt x="3242" y="9340"/>
                    <a:pt x="3242" y="9450"/>
                  </a:cubicBezTo>
                  <a:cubicBezTo>
                    <a:pt x="3242" y="9561"/>
                    <a:pt x="3331" y="9651"/>
                    <a:pt x="3441" y="9651"/>
                  </a:cubicBezTo>
                  <a:lnTo>
                    <a:pt x="5316" y="9651"/>
                  </a:lnTo>
                  <a:cubicBezTo>
                    <a:pt x="5301" y="10106"/>
                    <a:pt x="5256" y="10897"/>
                    <a:pt x="5153" y="11324"/>
                  </a:cubicBezTo>
                  <a:lnTo>
                    <a:pt x="4460" y="11324"/>
                  </a:lnTo>
                  <a:cubicBezTo>
                    <a:pt x="4349" y="11324"/>
                    <a:pt x="4259" y="11413"/>
                    <a:pt x="4259" y="11524"/>
                  </a:cubicBezTo>
                  <a:cubicBezTo>
                    <a:pt x="4259" y="11636"/>
                    <a:pt x="4349" y="11725"/>
                    <a:pt x="4460" y="11725"/>
                  </a:cubicBezTo>
                  <a:lnTo>
                    <a:pt x="9162" y="11725"/>
                  </a:lnTo>
                  <a:cubicBezTo>
                    <a:pt x="9273" y="11725"/>
                    <a:pt x="9363" y="11636"/>
                    <a:pt x="9363" y="11524"/>
                  </a:cubicBezTo>
                  <a:cubicBezTo>
                    <a:pt x="9363" y="11413"/>
                    <a:pt x="9273" y="11324"/>
                    <a:pt x="9162" y="11324"/>
                  </a:cubicBezTo>
                  <a:lnTo>
                    <a:pt x="8469" y="11324"/>
                  </a:lnTo>
                  <a:cubicBezTo>
                    <a:pt x="8366" y="10896"/>
                    <a:pt x="8321" y="10106"/>
                    <a:pt x="8306" y="9651"/>
                  </a:cubicBezTo>
                  <a:lnTo>
                    <a:pt x="12751" y="9651"/>
                  </a:lnTo>
                  <a:cubicBezTo>
                    <a:pt x="13234" y="9651"/>
                    <a:pt x="13625" y="9257"/>
                    <a:pt x="13625" y="8778"/>
                  </a:cubicBezTo>
                  <a:lnTo>
                    <a:pt x="13625" y="874"/>
                  </a:lnTo>
                  <a:cubicBezTo>
                    <a:pt x="13626" y="393"/>
                    <a:pt x="13235"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4756025" y="2376125"/>
              <a:ext cx="32825" cy="10075"/>
            </a:xfrm>
            <a:custGeom>
              <a:avLst/>
              <a:gdLst/>
              <a:ahLst/>
              <a:cxnLst/>
              <a:rect l="l" t="t" r="r" b="b"/>
              <a:pathLst>
                <a:path w="1313" h="403" extrusionOk="0">
                  <a:moveTo>
                    <a:pt x="202" y="1"/>
                  </a:moveTo>
                  <a:cubicBezTo>
                    <a:pt x="91" y="1"/>
                    <a:pt x="1" y="91"/>
                    <a:pt x="1" y="202"/>
                  </a:cubicBezTo>
                  <a:cubicBezTo>
                    <a:pt x="1" y="312"/>
                    <a:pt x="91" y="403"/>
                    <a:pt x="202" y="403"/>
                  </a:cubicBezTo>
                  <a:lnTo>
                    <a:pt x="1111" y="403"/>
                  </a:lnTo>
                  <a:cubicBezTo>
                    <a:pt x="1222" y="403"/>
                    <a:pt x="1312" y="312"/>
                    <a:pt x="1312" y="202"/>
                  </a:cubicBezTo>
                  <a:cubicBezTo>
                    <a:pt x="1312"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4731300" y="2246950"/>
              <a:ext cx="40325" cy="57750"/>
            </a:xfrm>
            <a:custGeom>
              <a:avLst/>
              <a:gdLst/>
              <a:ahLst/>
              <a:cxnLst/>
              <a:rect l="l" t="t" r="r" b="b"/>
              <a:pathLst>
                <a:path w="1613" h="2310" extrusionOk="0">
                  <a:moveTo>
                    <a:pt x="971" y="610"/>
                  </a:moveTo>
                  <a:cubicBezTo>
                    <a:pt x="971" y="799"/>
                    <a:pt x="971" y="1068"/>
                    <a:pt x="969" y="1347"/>
                  </a:cubicBezTo>
                  <a:lnTo>
                    <a:pt x="552" y="1347"/>
                  </a:lnTo>
                  <a:cubicBezTo>
                    <a:pt x="709" y="1063"/>
                    <a:pt x="863" y="794"/>
                    <a:pt x="971" y="610"/>
                  </a:cubicBezTo>
                  <a:close/>
                  <a:moveTo>
                    <a:pt x="1062" y="0"/>
                  </a:moveTo>
                  <a:cubicBezTo>
                    <a:pt x="966" y="0"/>
                    <a:pt x="871" y="49"/>
                    <a:pt x="795" y="141"/>
                  </a:cubicBezTo>
                  <a:cubicBezTo>
                    <a:pt x="687" y="274"/>
                    <a:pt x="186" y="1177"/>
                    <a:pt x="36" y="1450"/>
                  </a:cubicBezTo>
                  <a:cubicBezTo>
                    <a:pt x="1" y="1512"/>
                    <a:pt x="2" y="1587"/>
                    <a:pt x="39" y="1648"/>
                  </a:cubicBezTo>
                  <a:cubicBezTo>
                    <a:pt x="75" y="1708"/>
                    <a:pt x="141" y="1746"/>
                    <a:pt x="211" y="1746"/>
                  </a:cubicBezTo>
                  <a:lnTo>
                    <a:pt x="965" y="1746"/>
                  </a:lnTo>
                  <a:cubicBezTo>
                    <a:pt x="965" y="1873"/>
                    <a:pt x="963" y="1996"/>
                    <a:pt x="963" y="2107"/>
                  </a:cubicBezTo>
                  <a:cubicBezTo>
                    <a:pt x="963" y="2218"/>
                    <a:pt x="1050" y="2308"/>
                    <a:pt x="1161" y="2310"/>
                  </a:cubicBezTo>
                  <a:lnTo>
                    <a:pt x="1164" y="2310"/>
                  </a:lnTo>
                  <a:cubicBezTo>
                    <a:pt x="1273" y="2310"/>
                    <a:pt x="1362" y="2222"/>
                    <a:pt x="1363" y="2112"/>
                  </a:cubicBezTo>
                  <a:cubicBezTo>
                    <a:pt x="1363" y="2043"/>
                    <a:pt x="1367" y="1911"/>
                    <a:pt x="1368" y="1746"/>
                  </a:cubicBezTo>
                  <a:lnTo>
                    <a:pt x="1413" y="1746"/>
                  </a:lnTo>
                  <a:cubicBezTo>
                    <a:pt x="1524" y="1746"/>
                    <a:pt x="1613" y="1655"/>
                    <a:pt x="1613" y="1545"/>
                  </a:cubicBezTo>
                  <a:cubicBezTo>
                    <a:pt x="1611" y="1436"/>
                    <a:pt x="1522" y="1347"/>
                    <a:pt x="1410" y="1347"/>
                  </a:cubicBezTo>
                  <a:lnTo>
                    <a:pt x="1368" y="1347"/>
                  </a:lnTo>
                  <a:cubicBezTo>
                    <a:pt x="1370" y="884"/>
                    <a:pt x="1371" y="384"/>
                    <a:pt x="1365" y="316"/>
                  </a:cubicBezTo>
                  <a:cubicBezTo>
                    <a:pt x="1354" y="171"/>
                    <a:pt x="1267" y="51"/>
                    <a:pt x="1144" y="12"/>
                  </a:cubicBezTo>
                  <a:cubicBezTo>
                    <a:pt x="1117" y="4"/>
                    <a:pt x="1089"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4640650" y="2246950"/>
              <a:ext cx="40250" cy="57750"/>
            </a:xfrm>
            <a:custGeom>
              <a:avLst/>
              <a:gdLst/>
              <a:ahLst/>
              <a:cxnLst/>
              <a:rect l="l" t="t" r="r" b="b"/>
              <a:pathLst>
                <a:path w="1610" h="2310" extrusionOk="0">
                  <a:moveTo>
                    <a:pt x="968" y="610"/>
                  </a:moveTo>
                  <a:lnTo>
                    <a:pt x="968" y="610"/>
                  </a:lnTo>
                  <a:cubicBezTo>
                    <a:pt x="969" y="799"/>
                    <a:pt x="968" y="1068"/>
                    <a:pt x="966" y="1347"/>
                  </a:cubicBezTo>
                  <a:lnTo>
                    <a:pt x="549" y="1347"/>
                  </a:lnTo>
                  <a:cubicBezTo>
                    <a:pt x="706" y="1063"/>
                    <a:pt x="860" y="794"/>
                    <a:pt x="968" y="610"/>
                  </a:cubicBezTo>
                  <a:close/>
                  <a:moveTo>
                    <a:pt x="1061" y="0"/>
                  </a:moveTo>
                  <a:cubicBezTo>
                    <a:pt x="965" y="0"/>
                    <a:pt x="870" y="49"/>
                    <a:pt x="795" y="141"/>
                  </a:cubicBezTo>
                  <a:cubicBezTo>
                    <a:pt x="687" y="274"/>
                    <a:pt x="184" y="1177"/>
                    <a:pt x="35" y="1450"/>
                  </a:cubicBezTo>
                  <a:cubicBezTo>
                    <a:pt x="0" y="1512"/>
                    <a:pt x="2" y="1587"/>
                    <a:pt x="36" y="1648"/>
                  </a:cubicBezTo>
                  <a:cubicBezTo>
                    <a:pt x="72" y="1708"/>
                    <a:pt x="137" y="1746"/>
                    <a:pt x="208" y="1746"/>
                  </a:cubicBezTo>
                  <a:lnTo>
                    <a:pt x="961" y="1746"/>
                  </a:lnTo>
                  <a:cubicBezTo>
                    <a:pt x="961" y="1873"/>
                    <a:pt x="960" y="1996"/>
                    <a:pt x="960" y="2107"/>
                  </a:cubicBezTo>
                  <a:cubicBezTo>
                    <a:pt x="960" y="2218"/>
                    <a:pt x="1047" y="2308"/>
                    <a:pt x="1158" y="2310"/>
                  </a:cubicBezTo>
                  <a:lnTo>
                    <a:pt x="1161" y="2310"/>
                  </a:lnTo>
                  <a:cubicBezTo>
                    <a:pt x="1270" y="2310"/>
                    <a:pt x="1359" y="2222"/>
                    <a:pt x="1360" y="2112"/>
                  </a:cubicBezTo>
                  <a:cubicBezTo>
                    <a:pt x="1360" y="2043"/>
                    <a:pt x="1363" y="1911"/>
                    <a:pt x="1365" y="1746"/>
                  </a:cubicBezTo>
                  <a:lnTo>
                    <a:pt x="1410" y="1746"/>
                  </a:lnTo>
                  <a:cubicBezTo>
                    <a:pt x="1521" y="1746"/>
                    <a:pt x="1609" y="1655"/>
                    <a:pt x="1609" y="1545"/>
                  </a:cubicBezTo>
                  <a:cubicBezTo>
                    <a:pt x="1608" y="1436"/>
                    <a:pt x="1519" y="1347"/>
                    <a:pt x="1410" y="1347"/>
                  </a:cubicBezTo>
                  <a:lnTo>
                    <a:pt x="1366" y="1347"/>
                  </a:lnTo>
                  <a:cubicBezTo>
                    <a:pt x="1368" y="884"/>
                    <a:pt x="1371" y="384"/>
                    <a:pt x="1365" y="316"/>
                  </a:cubicBezTo>
                  <a:cubicBezTo>
                    <a:pt x="1352" y="171"/>
                    <a:pt x="1265" y="51"/>
                    <a:pt x="1142" y="12"/>
                  </a:cubicBezTo>
                  <a:cubicBezTo>
                    <a:pt x="1115" y="4"/>
                    <a:pt x="1088"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4686950" y="2247350"/>
              <a:ext cx="37675" cy="59700"/>
            </a:xfrm>
            <a:custGeom>
              <a:avLst/>
              <a:gdLst/>
              <a:ahLst/>
              <a:cxnLst/>
              <a:rect l="l" t="t" r="r" b="b"/>
              <a:pathLst>
                <a:path w="1507" h="2388" extrusionOk="0">
                  <a:moveTo>
                    <a:pt x="753" y="400"/>
                  </a:moveTo>
                  <a:cubicBezTo>
                    <a:pt x="947" y="400"/>
                    <a:pt x="1105" y="557"/>
                    <a:pt x="1105" y="752"/>
                  </a:cubicBezTo>
                  <a:lnTo>
                    <a:pt x="1105" y="1636"/>
                  </a:lnTo>
                  <a:cubicBezTo>
                    <a:pt x="1105" y="1831"/>
                    <a:pt x="947" y="1988"/>
                    <a:pt x="753" y="1988"/>
                  </a:cubicBezTo>
                  <a:cubicBezTo>
                    <a:pt x="558" y="1988"/>
                    <a:pt x="401" y="1831"/>
                    <a:pt x="401" y="1636"/>
                  </a:cubicBezTo>
                  <a:lnTo>
                    <a:pt x="401" y="752"/>
                  </a:lnTo>
                  <a:cubicBezTo>
                    <a:pt x="401" y="557"/>
                    <a:pt x="558" y="400"/>
                    <a:pt x="753" y="400"/>
                  </a:cubicBezTo>
                  <a:close/>
                  <a:moveTo>
                    <a:pt x="753" y="1"/>
                  </a:moveTo>
                  <a:cubicBezTo>
                    <a:pt x="338" y="1"/>
                    <a:pt x="0" y="337"/>
                    <a:pt x="0" y="752"/>
                  </a:cubicBezTo>
                  <a:lnTo>
                    <a:pt x="0" y="1636"/>
                  </a:lnTo>
                  <a:cubicBezTo>
                    <a:pt x="0" y="2051"/>
                    <a:pt x="338" y="2387"/>
                    <a:pt x="753" y="2387"/>
                  </a:cubicBezTo>
                  <a:cubicBezTo>
                    <a:pt x="1167" y="2387"/>
                    <a:pt x="1505" y="2051"/>
                    <a:pt x="1505" y="1636"/>
                  </a:cubicBezTo>
                  <a:lnTo>
                    <a:pt x="1505" y="752"/>
                  </a:lnTo>
                  <a:cubicBezTo>
                    <a:pt x="1507" y="337"/>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4780825" y="2274650"/>
              <a:ext cx="15675" cy="28175"/>
            </a:xfrm>
            <a:custGeom>
              <a:avLst/>
              <a:gdLst/>
              <a:ahLst/>
              <a:cxnLst/>
              <a:rect l="l" t="t" r="r" b="b"/>
              <a:pathLst>
                <a:path w="627" h="1127" extrusionOk="0">
                  <a:moveTo>
                    <a:pt x="133" y="1"/>
                  </a:moveTo>
                  <a:cubicBezTo>
                    <a:pt x="58" y="1"/>
                    <a:pt x="1" y="61"/>
                    <a:pt x="1" y="133"/>
                  </a:cubicBezTo>
                  <a:lnTo>
                    <a:pt x="1" y="994"/>
                  </a:lnTo>
                  <a:cubicBezTo>
                    <a:pt x="1" y="1068"/>
                    <a:pt x="60" y="1127"/>
                    <a:pt x="133" y="1127"/>
                  </a:cubicBezTo>
                  <a:lnTo>
                    <a:pt x="495" y="1127"/>
                  </a:lnTo>
                  <a:cubicBezTo>
                    <a:pt x="568" y="1127"/>
                    <a:pt x="627" y="1066"/>
                    <a:pt x="627" y="994"/>
                  </a:cubicBezTo>
                  <a:cubicBezTo>
                    <a:pt x="627" y="920"/>
                    <a:pt x="566" y="860"/>
                    <a:pt x="495" y="860"/>
                  </a:cubicBezTo>
                  <a:lnTo>
                    <a:pt x="266" y="860"/>
                  </a:lnTo>
                  <a:lnTo>
                    <a:pt x="266" y="697"/>
                  </a:lnTo>
                  <a:lnTo>
                    <a:pt x="468" y="697"/>
                  </a:lnTo>
                  <a:cubicBezTo>
                    <a:pt x="541" y="697"/>
                    <a:pt x="600" y="638"/>
                    <a:pt x="600" y="565"/>
                  </a:cubicBezTo>
                  <a:cubicBezTo>
                    <a:pt x="600" y="493"/>
                    <a:pt x="540" y="432"/>
                    <a:pt x="468" y="432"/>
                  </a:cubicBezTo>
                  <a:lnTo>
                    <a:pt x="266" y="432"/>
                  </a:lnTo>
                  <a:lnTo>
                    <a:pt x="266" y="269"/>
                  </a:lnTo>
                  <a:lnTo>
                    <a:pt x="495" y="265"/>
                  </a:lnTo>
                  <a:cubicBezTo>
                    <a:pt x="568" y="265"/>
                    <a:pt x="627" y="205"/>
                    <a:pt x="627" y="133"/>
                  </a:cubicBezTo>
                  <a:cubicBezTo>
                    <a:pt x="627" y="60"/>
                    <a:pt x="566"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4802550" y="2274450"/>
              <a:ext cx="18725" cy="28425"/>
            </a:xfrm>
            <a:custGeom>
              <a:avLst/>
              <a:gdLst/>
              <a:ahLst/>
              <a:cxnLst/>
              <a:rect l="l" t="t" r="r" b="b"/>
              <a:pathLst>
                <a:path w="749" h="1137" extrusionOk="0">
                  <a:moveTo>
                    <a:pt x="365" y="266"/>
                  </a:moveTo>
                  <a:cubicBezTo>
                    <a:pt x="422" y="266"/>
                    <a:pt x="471" y="309"/>
                    <a:pt x="471" y="358"/>
                  </a:cubicBezTo>
                  <a:cubicBezTo>
                    <a:pt x="471" y="406"/>
                    <a:pt x="422" y="451"/>
                    <a:pt x="365" y="451"/>
                  </a:cubicBezTo>
                  <a:lnTo>
                    <a:pt x="269" y="451"/>
                  </a:lnTo>
                  <a:lnTo>
                    <a:pt x="269" y="266"/>
                  </a:lnTo>
                  <a:close/>
                  <a:moveTo>
                    <a:pt x="133" y="1"/>
                  </a:moveTo>
                  <a:cubicBezTo>
                    <a:pt x="126" y="1"/>
                    <a:pt x="116" y="2"/>
                    <a:pt x="108" y="2"/>
                  </a:cubicBezTo>
                  <a:cubicBezTo>
                    <a:pt x="48" y="15"/>
                    <a:pt x="1" y="69"/>
                    <a:pt x="1" y="133"/>
                  </a:cubicBezTo>
                  <a:lnTo>
                    <a:pt x="1" y="1002"/>
                  </a:lnTo>
                  <a:cubicBezTo>
                    <a:pt x="1" y="1076"/>
                    <a:pt x="62" y="1135"/>
                    <a:pt x="133" y="1135"/>
                  </a:cubicBezTo>
                  <a:cubicBezTo>
                    <a:pt x="205" y="1135"/>
                    <a:pt x="266" y="1074"/>
                    <a:pt x="266" y="1002"/>
                  </a:cubicBezTo>
                  <a:lnTo>
                    <a:pt x="266" y="823"/>
                  </a:lnTo>
                  <a:lnTo>
                    <a:pt x="503" y="1091"/>
                  </a:lnTo>
                  <a:cubicBezTo>
                    <a:pt x="529" y="1121"/>
                    <a:pt x="565" y="1136"/>
                    <a:pt x="601" y="1136"/>
                  </a:cubicBezTo>
                  <a:cubicBezTo>
                    <a:pt x="632" y="1136"/>
                    <a:pt x="663" y="1124"/>
                    <a:pt x="689" y="1104"/>
                  </a:cubicBezTo>
                  <a:cubicBezTo>
                    <a:pt x="744" y="1054"/>
                    <a:pt x="749" y="971"/>
                    <a:pt x="700" y="914"/>
                  </a:cubicBezTo>
                  <a:lnTo>
                    <a:pt x="504" y="692"/>
                  </a:lnTo>
                  <a:cubicBezTo>
                    <a:pt x="643" y="636"/>
                    <a:pt x="738" y="507"/>
                    <a:pt x="738" y="359"/>
                  </a:cubicBezTo>
                  <a:cubicBezTo>
                    <a:pt x="738"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4826675" y="2274450"/>
              <a:ext cx="18700" cy="28425"/>
            </a:xfrm>
            <a:custGeom>
              <a:avLst/>
              <a:gdLst/>
              <a:ahLst/>
              <a:cxnLst/>
              <a:rect l="l" t="t" r="r" b="b"/>
              <a:pathLst>
                <a:path w="748" h="1137" extrusionOk="0">
                  <a:moveTo>
                    <a:pt x="365" y="266"/>
                  </a:moveTo>
                  <a:cubicBezTo>
                    <a:pt x="421" y="266"/>
                    <a:pt x="469" y="309"/>
                    <a:pt x="469" y="358"/>
                  </a:cubicBezTo>
                  <a:cubicBezTo>
                    <a:pt x="469" y="406"/>
                    <a:pt x="422" y="451"/>
                    <a:pt x="365" y="451"/>
                  </a:cubicBezTo>
                  <a:lnTo>
                    <a:pt x="266" y="451"/>
                  </a:lnTo>
                  <a:lnTo>
                    <a:pt x="266" y="266"/>
                  </a:lnTo>
                  <a:close/>
                  <a:moveTo>
                    <a:pt x="133" y="1"/>
                  </a:moveTo>
                  <a:cubicBezTo>
                    <a:pt x="125" y="1"/>
                    <a:pt x="115" y="2"/>
                    <a:pt x="108"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8" y="1121"/>
                    <a:pt x="562" y="1136"/>
                    <a:pt x="600" y="1136"/>
                  </a:cubicBezTo>
                  <a:cubicBezTo>
                    <a:pt x="631" y="1136"/>
                    <a:pt x="662" y="1124"/>
                    <a:pt x="687" y="1104"/>
                  </a:cubicBezTo>
                  <a:cubicBezTo>
                    <a:pt x="742" y="1054"/>
                    <a:pt x="748" y="971"/>
                    <a:pt x="699" y="914"/>
                  </a:cubicBezTo>
                  <a:lnTo>
                    <a:pt x="503" y="692"/>
                  </a:lnTo>
                  <a:cubicBezTo>
                    <a:pt x="640" y="636"/>
                    <a:pt x="737" y="507"/>
                    <a:pt x="737" y="359"/>
                  </a:cubicBezTo>
                  <a:cubicBezTo>
                    <a:pt x="737"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4883875" y="2274450"/>
              <a:ext cx="18700" cy="28425"/>
            </a:xfrm>
            <a:custGeom>
              <a:avLst/>
              <a:gdLst/>
              <a:ahLst/>
              <a:cxnLst/>
              <a:rect l="l" t="t" r="r" b="b"/>
              <a:pathLst>
                <a:path w="748" h="1137" extrusionOk="0">
                  <a:moveTo>
                    <a:pt x="365" y="266"/>
                  </a:moveTo>
                  <a:cubicBezTo>
                    <a:pt x="421" y="266"/>
                    <a:pt x="469" y="309"/>
                    <a:pt x="469" y="358"/>
                  </a:cubicBezTo>
                  <a:cubicBezTo>
                    <a:pt x="469" y="406"/>
                    <a:pt x="421" y="451"/>
                    <a:pt x="365" y="451"/>
                  </a:cubicBezTo>
                  <a:lnTo>
                    <a:pt x="267" y="451"/>
                  </a:lnTo>
                  <a:lnTo>
                    <a:pt x="267" y="266"/>
                  </a:lnTo>
                  <a:close/>
                  <a:moveTo>
                    <a:pt x="133" y="1"/>
                  </a:moveTo>
                  <a:cubicBezTo>
                    <a:pt x="125" y="1"/>
                    <a:pt x="114" y="1"/>
                    <a:pt x="106"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7" y="1121"/>
                    <a:pt x="563" y="1136"/>
                    <a:pt x="600" y="1136"/>
                  </a:cubicBezTo>
                  <a:cubicBezTo>
                    <a:pt x="631" y="1136"/>
                    <a:pt x="662" y="1124"/>
                    <a:pt x="687" y="1104"/>
                  </a:cubicBezTo>
                  <a:cubicBezTo>
                    <a:pt x="742" y="1054"/>
                    <a:pt x="748" y="971"/>
                    <a:pt x="698" y="914"/>
                  </a:cubicBezTo>
                  <a:lnTo>
                    <a:pt x="506" y="691"/>
                  </a:lnTo>
                  <a:cubicBezTo>
                    <a:pt x="640" y="636"/>
                    <a:pt x="735" y="507"/>
                    <a:pt x="735" y="359"/>
                  </a:cubicBezTo>
                  <a:cubicBezTo>
                    <a:pt x="735" y="161"/>
                    <a:pt x="569"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4849825" y="2274425"/>
              <a:ext cx="28375" cy="28325"/>
            </a:xfrm>
            <a:custGeom>
              <a:avLst/>
              <a:gdLst/>
              <a:ahLst/>
              <a:cxnLst/>
              <a:rect l="l" t="t" r="r" b="b"/>
              <a:pathLst>
                <a:path w="1135" h="1133" extrusionOk="0">
                  <a:moveTo>
                    <a:pt x="568" y="268"/>
                  </a:moveTo>
                  <a:cubicBezTo>
                    <a:pt x="733" y="268"/>
                    <a:pt x="867" y="404"/>
                    <a:pt x="867" y="569"/>
                  </a:cubicBezTo>
                  <a:cubicBezTo>
                    <a:pt x="867" y="734"/>
                    <a:pt x="733" y="868"/>
                    <a:pt x="568" y="868"/>
                  </a:cubicBezTo>
                  <a:cubicBezTo>
                    <a:pt x="403" y="868"/>
                    <a:pt x="267" y="734"/>
                    <a:pt x="267" y="569"/>
                  </a:cubicBezTo>
                  <a:cubicBezTo>
                    <a:pt x="267" y="404"/>
                    <a:pt x="403" y="268"/>
                    <a:pt x="568" y="268"/>
                  </a:cubicBezTo>
                  <a:close/>
                  <a:moveTo>
                    <a:pt x="568" y="0"/>
                  </a:moveTo>
                  <a:cubicBezTo>
                    <a:pt x="255" y="0"/>
                    <a:pt x="1" y="256"/>
                    <a:pt x="1" y="567"/>
                  </a:cubicBezTo>
                  <a:cubicBezTo>
                    <a:pt x="1" y="880"/>
                    <a:pt x="256" y="1133"/>
                    <a:pt x="568" y="1133"/>
                  </a:cubicBezTo>
                  <a:cubicBezTo>
                    <a:pt x="881" y="1133"/>
                    <a:pt x="1135" y="879"/>
                    <a:pt x="1135" y="567"/>
                  </a:cubicBezTo>
                  <a:cubicBezTo>
                    <a:pt x="1135" y="256"/>
                    <a:pt x="881"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8"/>
          <p:cNvGrpSpPr/>
          <p:nvPr/>
        </p:nvGrpSpPr>
        <p:grpSpPr>
          <a:xfrm>
            <a:off x="6041060" y="1950370"/>
            <a:ext cx="387115" cy="386888"/>
            <a:chOff x="5187375" y="2142575"/>
            <a:chExt cx="340800" cy="340600"/>
          </a:xfrm>
        </p:grpSpPr>
        <p:sp>
          <p:nvSpPr>
            <p:cNvPr id="1329" name="Google Shape;1329;p48"/>
            <p:cNvSpPr/>
            <p:nvPr/>
          </p:nvSpPr>
          <p:spPr>
            <a:xfrm>
              <a:off x="5237450" y="2237400"/>
              <a:ext cx="69575" cy="78350"/>
            </a:xfrm>
            <a:custGeom>
              <a:avLst/>
              <a:gdLst/>
              <a:ahLst/>
              <a:cxnLst/>
              <a:rect l="l" t="t" r="r" b="b"/>
              <a:pathLst>
                <a:path w="2783" h="3134" extrusionOk="0">
                  <a:moveTo>
                    <a:pt x="2559" y="0"/>
                  </a:moveTo>
                  <a:cubicBezTo>
                    <a:pt x="2502" y="0"/>
                    <a:pt x="2446" y="24"/>
                    <a:pt x="2407" y="70"/>
                  </a:cubicBezTo>
                  <a:lnTo>
                    <a:pt x="72" y="2804"/>
                  </a:lnTo>
                  <a:cubicBezTo>
                    <a:pt x="0" y="2886"/>
                    <a:pt x="10" y="3014"/>
                    <a:pt x="94" y="3086"/>
                  </a:cubicBezTo>
                  <a:cubicBezTo>
                    <a:pt x="131" y="3118"/>
                    <a:pt x="176" y="3134"/>
                    <a:pt x="225" y="3134"/>
                  </a:cubicBezTo>
                  <a:cubicBezTo>
                    <a:pt x="281" y="3134"/>
                    <a:pt x="337" y="3111"/>
                    <a:pt x="376" y="3064"/>
                  </a:cubicBezTo>
                  <a:lnTo>
                    <a:pt x="2711" y="330"/>
                  </a:lnTo>
                  <a:cubicBezTo>
                    <a:pt x="2782" y="245"/>
                    <a:pt x="2773" y="120"/>
                    <a:pt x="2689" y="48"/>
                  </a:cubicBezTo>
                  <a:cubicBezTo>
                    <a:pt x="2651" y="16"/>
                    <a:pt x="2605" y="0"/>
                    <a:pt x="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5237500" y="2251950"/>
              <a:ext cx="26925" cy="27800"/>
            </a:xfrm>
            <a:custGeom>
              <a:avLst/>
              <a:gdLst/>
              <a:ahLst/>
              <a:cxnLst/>
              <a:rect l="l" t="t" r="r" b="b"/>
              <a:pathLst>
                <a:path w="1077" h="1112" extrusionOk="0">
                  <a:moveTo>
                    <a:pt x="853" y="1"/>
                  </a:moveTo>
                  <a:cubicBezTo>
                    <a:pt x="798" y="1"/>
                    <a:pt x="743" y="24"/>
                    <a:pt x="702" y="69"/>
                  </a:cubicBezTo>
                  <a:lnTo>
                    <a:pt x="72" y="781"/>
                  </a:lnTo>
                  <a:cubicBezTo>
                    <a:pt x="0" y="862"/>
                    <a:pt x="8" y="987"/>
                    <a:pt x="90" y="1061"/>
                  </a:cubicBezTo>
                  <a:cubicBezTo>
                    <a:pt x="129" y="1094"/>
                    <a:pt x="174" y="1111"/>
                    <a:pt x="221" y="1111"/>
                  </a:cubicBezTo>
                  <a:cubicBezTo>
                    <a:pt x="276" y="1111"/>
                    <a:pt x="330" y="1088"/>
                    <a:pt x="372" y="1046"/>
                  </a:cubicBezTo>
                  <a:lnTo>
                    <a:pt x="1003" y="334"/>
                  </a:lnTo>
                  <a:cubicBezTo>
                    <a:pt x="1076" y="253"/>
                    <a:pt x="1069" y="127"/>
                    <a:pt x="986" y="52"/>
                  </a:cubicBezTo>
                  <a:cubicBezTo>
                    <a:pt x="948" y="18"/>
                    <a:pt x="901"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5356750" y="2360675"/>
              <a:ext cx="26950" cy="27825"/>
            </a:xfrm>
            <a:custGeom>
              <a:avLst/>
              <a:gdLst/>
              <a:ahLst/>
              <a:cxnLst/>
              <a:rect l="l" t="t" r="r" b="b"/>
              <a:pathLst>
                <a:path w="1078" h="1113" extrusionOk="0">
                  <a:moveTo>
                    <a:pt x="857" y="0"/>
                  </a:moveTo>
                  <a:cubicBezTo>
                    <a:pt x="801" y="0"/>
                    <a:pt x="746" y="23"/>
                    <a:pt x="705" y="69"/>
                  </a:cubicBezTo>
                  <a:lnTo>
                    <a:pt x="74" y="779"/>
                  </a:lnTo>
                  <a:cubicBezTo>
                    <a:pt x="1" y="860"/>
                    <a:pt x="9" y="988"/>
                    <a:pt x="91" y="1061"/>
                  </a:cubicBezTo>
                  <a:cubicBezTo>
                    <a:pt x="130" y="1094"/>
                    <a:pt x="177" y="1113"/>
                    <a:pt x="224" y="1113"/>
                  </a:cubicBezTo>
                  <a:cubicBezTo>
                    <a:pt x="278" y="1113"/>
                    <a:pt x="333" y="1089"/>
                    <a:pt x="375" y="1046"/>
                  </a:cubicBezTo>
                  <a:lnTo>
                    <a:pt x="1006" y="335"/>
                  </a:lnTo>
                  <a:cubicBezTo>
                    <a:pt x="1077" y="250"/>
                    <a:pt x="1070" y="123"/>
                    <a:pt x="987" y="50"/>
                  </a:cubicBezTo>
                  <a:cubicBezTo>
                    <a:pt x="950" y="17"/>
                    <a:pt x="903"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5294175" y="2449700"/>
              <a:ext cx="32775" cy="10075"/>
            </a:xfrm>
            <a:custGeom>
              <a:avLst/>
              <a:gdLst/>
              <a:ahLst/>
              <a:cxnLst/>
              <a:rect l="l" t="t" r="r" b="b"/>
              <a:pathLst>
                <a:path w="1311" h="403" extrusionOk="0">
                  <a:moveTo>
                    <a:pt x="202" y="0"/>
                  </a:moveTo>
                  <a:cubicBezTo>
                    <a:pt x="91" y="0"/>
                    <a:pt x="1" y="89"/>
                    <a:pt x="1" y="201"/>
                  </a:cubicBezTo>
                  <a:cubicBezTo>
                    <a:pt x="1" y="312"/>
                    <a:pt x="91" y="402"/>
                    <a:pt x="202" y="402"/>
                  </a:cubicBezTo>
                  <a:lnTo>
                    <a:pt x="1111" y="402"/>
                  </a:lnTo>
                  <a:cubicBezTo>
                    <a:pt x="1222" y="402"/>
                    <a:pt x="1311" y="312"/>
                    <a:pt x="1311" y="201"/>
                  </a:cubicBezTo>
                  <a:cubicBezTo>
                    <a:pt x="1311" y="89"/>
                    <a:pt x="1222"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5187375" y="2142575"/>
              <a:ext cx="340800" cy="340600"/>
            </a:xfrm>
            <a:custGeom>
              <a:avLst/>
              <a:gdLst/>
              <a:ahLst/>
              <a:cxnLst/>
              <a:rect l="l" t="t" r="r" b="b"/>
              <a:pathLst>
                <a:path w="13632" h="13624" extrusionOk="0">
                  <a:moveTo>
                    <a:pt x="8653" y="401"/>
                  </a:moveTo>
                  <a:cubicBezTo>
                    <a:pt x="9095" y="401"/>
                    <a:pt x="9458" y="763"/>
                    <a:pt x="9458" y="1207"/>
                  </a:cubicBezTo>
                  <a:lnTo>
                    <a:pt x="9458" y="1880"/>
                  </a:lnTo>
                  <a:lnTo>
                    <a:pt x="402" y="1880"/>
                  </a:lnTo>
                  <a:lnTo>
                    <a:pt x="402" y="1207"/>
                  </a:lnTo>
                  <a:lnTo>
                    <a:pt x="401" y="1207"/>
                  </a:lnTo>
                  <a:cubicBezTo>
                    <a:pt x="401" y="763"/>
                    <a:pt x="764" y="401"/>
                    <a:pt x="1206" y="401"/>
                  </a:cubicBezTo>
                  <a:close/>
                  <a:moveTo>
                    <a:pt x="11796" y="4886"/>
                  </a:moveTo>
                  <a:lnTo>
                    <a:pt x="11672" y="5150"/>
                  </a:lnTo>
                  <a:cubicBezTo>
                    <a:pt x="11645" y="5206"/>
                    <a:pt x="11589" y="5243"/>
                    <a:pt x="11527" y="5243"/>
                  </a:cubicBezTo>
                  <a:lnTo>
                    <a:pt x="10611" y="5243"/>
                  </a:lnTo>
                  <a:cubicBezTo>
                    <a:pt x="10549" y="5243"/>
                    <a:pt x="10491" y="5206"/>
                    <a:pt x="10464" y="5150"/>
                  </a:cubicBezTo>
                  <a:lnTo>
                    <a:pt x="10340" y="4886"/>
                  </a:lnTo>
                  <a:close/>
                  <a:moveTo>
                    <a:pt x="9457" y="2277"/>
                  </a:moveTo>
                  <a:lnTo>
                    <a:pt x="9457" y="4488"/>
                  </a:lnTo>
                  <a:lnTo>
                    <a:pt x="9427" y="4488"/>
                  </a:lnTo>
                  <a:cubicBezTo>
                    <a:pt x="8919" y="4488"/>
                    <a:pt x="8507" y="4900"/>
                    <a:pt x="8507" y="5408"/>
                  </a:cubicBezTo>
                  <a:lnTo>
                    <a:pt x="8507" y="6076"/>
                  </a:lnTo>
                  <a:cubicBezTo>
                    <a:pt x="8507" y="6187"/>
                    <a:pt x="8595" y="6277"/>
                    <a:pt x="8707" y="6277"/>
                  </a:cubicBezTo>
                  <a:cubicBezTo>
                    <a:pt x="8818" y="6277"/>
                    <a:pt x="8907" y="6187"/>
                    <a:pt x="8907" y="6076"/>
                  </a:cubicBezTo>
                  <a:lnTo>
                    <a:pt x="8907" y="5408"/>
                  </a:lnTo>
                  <a:cubicBezTo>
                    <a:pt x="8907" y="5120"/>
                    <a:pt x="9140" y="4886"/>
                    <a:pt x="9429" y="4886"/>
                  </a:cubicBezTo>
                  <a:lnTo>
                    <a:pt x="9902" y="4886"/>
                  </a:lnTo>
                  <a:lnTo>
                    <a:pt x="10106" y="5321"/>
                  </a:lnTo>
                  <a:cubicBezTo>
                    <a:pt x="10198" y="5516"/>
                    <a:pt x="10399" y="5642"/>
                    <a:pt x="10616" y="5642"/>
                  </a:cubicBezTo>
                  <a:lnTo>
                    <a:pt x="11530" y="5642"/>
                  </a:lnTo>
                  <a:cubicBezTo>
                    <a:pt x="11746" y="5642"/>
                    <a:pt x="11944" y="5516"/>
                    <a:pt x="12038" y="5321"/>
                  </a:cubicBezTo>
                  <a:lnTo>
                    <a:pt x="12243" y="4886"/>
                  </a:lnTo>
                  <a:lnTo>
                    <a:pt x="12715" y="4886"/>
                  </a:lnTo>
                  <a:cubicBezTo>
                    <a:pt x="13003" y="4886"/>
                    <a:pt x="13237" y="5120"/>
                    <a:pt x="13237" y="5408"/>
                  </a:cubicBezTo>
                  <a:lnTo>
                    <a:pt x="13237" y="11986"/>
                  </a:lnTo>
                  <a:lnTo>
                    <a:pt x="8907" y="11986"/>
                  </a:lnTo>
                  <a:lnTo>
                    <a:pt x="8907" y="7014"/>
                  </a:lnTo>
                  <a:cubicBezTo>
                    <a:pt x="8907" y="6904"/>
                    <a:pt x="8818" y="6813"/>
                    <a:pt x="8707" y="6813"/>
                  </a:cubicBezTo>
                  <a:cubicBezTo>
                    <a:pt x="8595" y="6813"/>
                    <a:pt x="8507" y="6904"/>
                    <a:pt x="8507" y="7014"/>
                  </a:cubicBezTo>
                  <a:lnTo>
                    <a:pt x="8507" y="11347"/>
                  </a:lnTo>
                  <a:lnTo>
                    <a:pt x="401" y="11347"/>
                  </a:lnTo>
                  <a:lnTo>
                    <a:pt x="401" y="2277"/>
                  </a:lnTo>
                  <a:close/>
                  <a:moveTo>
                    <a:pt x="13229" y="12385"/>
                  </a:moveTo>
                  <a:lnTo>
                    <a:pt x="13229" y="12704"/>
                  </a:lnTo>
                  <a:cubicBezTo>
                    <a:pt x="13232" y="12992"/>
                    <a:pt x="12999" y="13226"/>
                    <a:pt x="12711" y="13226"/>
                  </a:cubicBezTo>
                  <a:lnTo>
                    <a:pt x="9427" y="13226"/>
                  </a:lnTo>
                  <a:cubicBezTo>
                    <a:pt x="9139" y="13226"/>
                    <a:pt x="8905" y="12992"/>
                    <a:pt x="8905" y="12704"/>
                  </a:cubicBezTo>
                  <a:lnTo>
                    <a:pt x="8905" y="12385"/>
                  </a:lnTo>
                  <a:close/>
                  <a:moveTo>
                    <a:pt x="1204" y="0"/>
                  </a:moveTo>
                  <a:cubicBezTo>
                    <a:pt x="541" y="0"/>
                    <a:pt x="0" y="541"/>
                    <a:pt x="0" y="1204"/>
                  </a:cubicBezTo>
                  <a:lnTo>
                    <a:pt x="0" y="12418"/>
                  </a:lnTo>
                  <a:cubicBezTo>
                    <a:pt x="0" y="13081"/>
                    <a:pt x="541" y="13623"/>
                    <a:pt x="1204" y="13623"/>
                  </a:cubicBezTo>
                  <a:lnTo>
                    <a:pt x="2155" y="13623"/>
                  </a:lnTo>
                  <a:cubicBezTo>
                    <a:pt x="2267" y="13623"/>
                    <a:pt x="2355" y="13533"/>
                    <a:pt x="2355" y="13422"/>
                  </a:cubicBezTo>
                  <a:cubicBezTo>
                    <a:pt x="2355" y="13312"/>
                    <a:pt x="2265" y="13221"/>
                    <a:pt x="2155" y="13221"/>
                  </a:cubicBezTo>
                  <a:lnTo>
                    <a:pt x="1204" y="13221"/>
                  </a:lnTo>
                  <a:cubicBezTo>
                    <a:pt x="760" y="13221"/>
                    <a:pt x="399" y="12860"/>
                    <a:pt x="399" y="12416"/>
                  </a:cubicBezTo>
                  <a:lnTo>
                    <a:pt x="399" y="11742"/>
                  </a:lnTo>
                  <a:lnTo>
                    <a:pt x="8505" y="11742"/>
                  </a:lnTo>
                  <a:lnTo>
                    <a:pt x="8505" y="12699"/>
                  </a:lnTo>
                  <a:cubicBezTo>
                    <a:pt x="8505" y="12893"/>
                    <a:pt x="8564" y="13072"/>
                    <a:pt x="8665" y="13220"/>
                  </a:cubicBezTo>
                  <a:lnTo>
                    <a:pt x="3078" y="13220"/>
                  </a:lnTo>
                  <a:cubicBezTo>
                    <a:pt x="2966" y="13220"/>
                    <a:pt x="2877" y="13308"/>
                    <a:pt x="2877" y="13421"/>
                  </a:cubicBezTo>
                  <a:cubicBezTo>
                    <a:pt x="2877" y="13531"/>
                    <a:pt x="2968" y="13622"/>
                    <a:pt x="3078" y="13622"/>
                  </a:cubicBezTo>
                  <a:lnTo>
                    <a:pt x="8648" y="13622"/>
                  </a:lnTo>
                  <a:cubicBezTo>
                    <a:pt x="8795" y="13622"/>
                    <a:pt x="8933" y="13594"/>
                    <a:pt x="9063" y="13547"/>
                  </a:cubicBezTo>
                  <a:cubicBezTo>
                    <a:pt x="9175" y="13594"/>
                    <a:pt x="9296" y="13622"/>
                    <a:pt x="9426" y="13622"/>
                  </a:cubicBezTo>
                  <a:lnTo>
                    <a:pt x="12707" y="13622"/>
                  </a:lnTo>
                  <a:cubicBezTo>
                    <a:pt x="13217" y="13622"/>
                    <a:pt x="13630" y="13209"/>
                    <a:pt x="13630" y="12699"/>
                  </a:cubicBezTo>
                  <a:lnTo>
                    <a:pt x="13630" y="5405"/>
                  </a:lnTo>
                  <a:cubicBezTo>
                    <a:pt x="13631" y="4900"/>
                    <a:pt x="13218" y="4488"/>
                    <a:pt x="12711" y="4488"/>
                  </a:cubicBezTo>
                  <a:lnTo>
                    <a:pt x="9855" y="4488"/>
                  </a:lnTo>
                  <a:lnTo>
                    <a:pt x="9855" y="1204"/>
                  </a:lnTo>
                  <a:cubicBezTo>
                    <a:pt x="9855" y="541"/>
                    <a:pt x="9315"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8"/>
          <p:cNvGrpSpPr/>
          <p:nvPr/>
        </p:nvGrpSpPr>
        <p:grpSpPr>
          <a:xfrm>
            <a:off x="6706527" y="1977348"/>
            <a:ext cx="387058" cy="332961"/>
            <a:chOff x="5773225" y="2166325"/>
            <a:chExt cx="340750" cy="293125"/>
          </a:xfrm>
        </p:grpSpPr>
        <p:sp>
          <p:nvSpPr>
            <p:cNvPr id="1335" name="Google Shape;1335;p48"/>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48"/>
          <p:cNvGrpSpPr/>
          <p:nvPr/>
        </p:nvGrpSpPr>
        <p:grpSpPr>
          <a:xfrm>
            <a:off x="7371625" y="1995693"/>
            <a:ext cx="387086" cy="296300"/>
            <a:chOff x="6358750" y="2182475"/>
            <a:chExt cx="340775" cy="260850"/>
          </a:xfrm>
        </p:grpSpPr>
        <p:sp>
          <p:nvSpPr>
            <p:cNvPr id="1344" name="Google Shape;1344;p48"/>
            <p:cNvSpPr/>
            <p:nvPr/>
          </p:nvSpPr>
          <p:spPr>
            <a:xfrm>
              <a:off x="6427350" y="2219775"/>
              <a:ext cx="10075" cy="10075"/>
            </a:xfrm>
            <a:custGeom>
              <a:avLst/>
              <a:gdLst/>
              <a:ahLst/>
              <a:cxnLst/>
              <a:rect l="l" t="t" r="r" b="b"/>
              <a:pathLst>
                <a:path w="403" h="403" extrusionOk="0">
                  <a:moveTo>
                    <a:pt x="202" y="1"/>
                  </a:moveTo>
                  <a:cubicBezTo>
                    <a:pt x="91" y="1"/>
                    <a:pt x="1" y="91"/>
                    <a:pt x="1" y="202"/>
                  </a:cubicBezTo>
                  <a:cubicBezTo>
                    <a:pt x="1" y="312"/>
                    <a:pt x="91" y="403"/>
                    <a:pt x="202" y="403"/>
                  </a:cubicBezTo>
                  <a:cubicBezTo>
                    <a:pt x="312" y="403"/>
                    <a:pt x="403" y="312"/>
                    <a:pt x="403" y="202"/>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6447175" y="2219775"/>
              <a:ext cx="10025" cy="10075"/>
            </a:xfrm>
            <a:custGeom>
              <a:avLst/>
              <a:gdLst/>
              <a:ahLst/>
              <a:cxnLst/>
              <a:rect l="l" t="t" r="r" b="b"/>
              <a:pathLst>
                <a:path w="401" h="403" extrusionOk="0">
                  <a:moveTo>
                    <a:pt x="201" y="1"/>
                  </a:moveTo>
                  <a:cubicBezTo>
                    <a:pt x="91" y="1"/>
                    <a:pt x="0" y="91"/>
                    <a:pt x="0" y="202"/>
                  </a:cubicBezTo>
                  <a:cubicBezTo>
                    <a:pt x="0" y="312"/>
                    <a:pt x="91" y="403"/>
                    <a:pt x="201" y="403"/>
                  </a:cubicBezTo>
                  <a:cubicBezTo>
                    <a:pt x="312" y="403"/>
                    <a:pt x="401" y="312"/>
                    <a:pt x="401" y="202"/>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6466950" y="2219775"/>
              <a:ext cx="10050" cy="10075"/>
            </a:xfrm>
            <a:custGeom>
              <a:avLst/>
              <a:gdLst/>
              <a:ahLst/>
              <a:cxnLst/>
              <a:rect l="l" t="t" r="r" b="b"/>
              <a:pathLst>
                <a:path w="402" h="403" extrusionOk="0">
                  <a:moveTo>
                    <a:pt x="200" y="1"/>
                  </a:moveTo>
                  <a:cubicBezTo>
                    <a:pt x="90" y="1"/>
                    <a:pt x="1" y="91"/>
                    <a:pt x="1" y="202"/>
                  </a:cubicBezTo>
                  <a:cubicBezTo>
                    <a:pt x="1" y="312"/>
                    <a:pt x="90" y="403"/>
                    <a:pt x="200" y="403"/>
                  </a:cubicBezTo>
                  <a:cubicBezTo>
                    <a:pt x="311" y="403"/>
                    <a:pt x="401" y="312"/>
                    <a:pt x="401" y="202"/>
                  </a:cubicBezTo>
                  <a:cubicBezTo>
                    <a:pt x="401" y="91"/>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6399275" y="2200625"/>
              <a:ext cx="259800" cy="178775"/>
            </a:xfrm>
            <a:custGeom>
              <a:avLst/>
              <a:gdLst/>
              <a:ahLst/>
              <a:cxnLst/>
              <a:rect l="l" t="t" r="r" b="b"/>
              <a:pathLst>
                <a:path w="10392" h="7151" extrusionOk="0">
                  <a:moveTo>
                    <a:pt x="9969" y="401"/>
                  </a:moveTo>
                  <a:cubicBezTo>
                    <a:pt x="9983" y="401"/>
                    <a:pt x="9993" y="413"/>
                    <a:pt x="9993" y="424"/>
                  </a:cubicBezTo>
                  <a:lnTo>
                    <a:pt x="9993" y="1538"/>
                  </a:lnTo>
                  <a:lnTo>
                    <a:pt x="8071" y="1538"/>
                  </a:lnTo>
                  <a:cubicBezTo>
                    <a:pt x="7960" y="1538"/>
                    <a:pt x="7871" y="1628"/>
                    <a:pt x="7871" y="1739"/>
                  </a:cubicBezTo>
                  <a:cubicBezTo>
                    <a:pt x="7871" y="1850"/>
                    <a:pt x="7960" y="1940"/>
                    <a:pt x="8071" y="1940"/>
                  </a:cubicBezTo>
                  <a:lnTo>
                    <a:pt x="9993" y="1940"/>
                  </a:lnTo>
                  <a:lnTo>
                    <a:pt x="9993" y="6731"/>
                  </a:lnTo>
                  <a:cubicBezTo>
                    <a:pt x="9993" y="6745"/>
                    <a:pt x="9982" y="6754"/>
                    <a:pt x="9969" y="6754"/>
                  </a:cubicBezTo>
                  <a:lnTo>
                    <a:pt x="423" y="6754"/>
                  </a:lnTo>
                  <a:cubicBezTo>
                    <a:pt x="409" y="6754"/>
                    <a:pt x="399" y="6744"/>
                    <a:pt x="399" y="6731"/>
                  </a:cubicBezTo>
                  <a:lnTo>
                    <a:pt x="399" y="1940"/>
                  </a:lnTo>
                  <a:lnTo>
                    <a:pt x="7136" y="1940"/>
                  </a:lnTo>
                  <a:cubicBezTo>
                    <a:pt x="7248" y="1940"/>
                    <a:pt x="7337" y="1850"/>
                    <a:pt x="7337" y="1739"/>
                  </a:cubicBezTo>
                  <a:cubicBezTo>
                    <a:pt x="7337" y="1628"/>
                    <a:pt x="7247" y="1538"/>
                    <a:pt x="7136" y="1538"/>
                  </a:cubicBezTo>
                  <a:lnTo>
                    <a:pt x="399" y="1538"/>
                  </a:lnTo>
                  <a:lnTo>
                    <a:pt x="399" y="424"/>
                  </a:lnTo>
                  <a:cubicBezTo>
                    <a:pt x="399" y="412"/>
                    <a:pt x="412" y="401"/>
                    <a:pt x="423" y="401"/>
                  </a:cubicBezTo>
                  <a:close/>
                  <a:moveTo>
                    <a:pt x="423" y="1"/>
                  </a:moveTo>
                  <a:cubicBezTo>
                    <a:pt x="189" y="1"/>
                    <a:pt x="1" y="191"/>
                    <a:pt x="1" y="423"/>
                  </a:cubicBezTo>
                  <a:lnTo>
                    <a:pt x="1" y="6728"/>
                  </a:lnTo>
                  <a:cubicBezTo>
                    <a:pt x="1" y="6962"/>
                    <a:pt x="192" y="7150"/>
                    <a:pt x="423" y="7150"/>
                  </a:cubicBezTo>
                  <a:lnTo>
                    <a:pt x="9969" y="7150"/>
                  </a:lnTo>
                  <a:cubicBezTo>
                    <a:pt x="10203" y="7150"/>
                    <a:pt x="10391" y="6959"/>
                    <a:pt x="10391" y="6728"/>
                  </a:cubicBezTo>
                  <a:lnTo>
                    <a:pt x="10391" y="423"/>
                  </a:lnTo>
                  <a:cubicBezTo>
                    <a:pt x="10391" y="191"/>
                    <a:pt x="10203" y="1"/>
                    <a:pt x="9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6358750" y="2182475"/>
              <a:ext cx="340775" cy="260850"/>
            </a:xfrm>
            <a:custGeom>
              <a:avLst/>
              <a:gdLst/>
              <a:ahLst/>
              <a:cxnLst/>
              <a:rect l="l" t="t" r="r" b="b"/>
              <a:pathLst>
                <a:path w="13631" h="10434" extrusionOk="0">
                  <a:moveTo>
                    <a:pt x="12075" y="401"/>
                  </a:moveTo>
                  <a:cubicBezTo>
                    <a:pt x="12293" y="401"/>
                    <a:pt x="12470" y="579"/>
                    <a:pt x="12470" y="797"/>
                  </a:cubicBezTo>
                  <a:lnTo>
                    <a:pt x="12470" y="7809"/>
                  </a:lnTo>
                  <a:cubicBezTo>
                    <a:pt x="12470" y="8027"/>
                    <a:pt x="12293" y="8205"/>
                    <a:pt x="12075" y="8205"/>
                  </a:cubicBezTo>
                  <a:lnTo>
                    <a:pt x="1559" y="8205"/>
                  </a:lnTo>
                  <a:cubicBezTo>
                    <a:pt x="1341" y="8205"/>
                    <a:pt x="1164" y="8027"/>
                    <a:pt x="1164" y="7809"/>
                  </a:cubicBezTo>
                  <a:lnTo>
                    <a:pt x="1164" y="797"/>
                  </a:lnTo>
                  <a:cubicBezTo>
                    <a:pt x="1164" y="579"/>
                    <a:pt x="1341" y="401"/>
                    <a:pt x="1559" y="401"/>
                  </a:cubicBezTo>
                  <a:close/>
                  <a:moveTo>
                    <a:pt x="7843" y="8603"/>
                  </a:moveTo>
                  <a:lnTo>
                    <a:pt x="7843" y="8798"/>
                  </a:lnTo>
                  <a:cubicBezTo>
                    <a:pt x="7843" y="8907"/>
                    <a:pt x="7755" y="8996"/>
                    <a:pt x="7646" y="8996"/>
                  </a:cubicBezTo>
                  <a:lnTo>
                    <a:pt x="5989" y="8996"/>
                  </a:lnTo>
                  <a:cubicBezTo>
                    <a:pt x="5880" y="8996"/>
                    <a:pt x="5793" y="8907"/>
                    <a:pt x="5793" y="8798"/>
                  </a:cubicBezTo>
                  <a:lnTo>
                    <a:pt x="5793" y="8603"/>
                  </a:lnTo>
                  <a:close/>
                  <a:moveTo>
                    <a:pt x="1558" y="1"/>
                  </a:moveTo>
                  <a:cubicBezTo>
                    <a:pt x="1120" y="1"/>
                    <a:pt x="762" y="356"/>
                    <a:pt x="762" y="797"/>
                  </a:cubicBezTo>
                  <a:lnTo>
                    <a:pt x="762" y="7809"/>
                  </a:lnTo>
                  <a:cubicBezTo>
                    <a:pt x="762" y="7954"/>
                    <a:pt x="801" y="8089"/>
                    <a:pt x="866" y="8205"/>
                  </a:cubicBezTo>
                  <a:lnTo>
                    <a:pt x="536" y="8205"/>
                  </a:lnTo>
                  <a:cubicBezTo>
                    <a:pt x="242" y="8205"/>
                    <a:pt x="0" y="8445"/>
                    <a:pt x="0" y="8741"/>
                  </a:cubicBezTo>
                  <a:cubicBezTo>
                    <a:pt x="0" y="9675"/>
                    <a:pt x="759" y="10434"/>
                    <a:pt x="1693" y="10434"/>
                  </a:cubicBezTo>
                  <a:lnTo>
                    <a:pt x="2223" y="10434"/>
                  </a:lnTo>
                  <a:cubicBezTo>
                    <a:pt x="2335" y="10434"/>
                    <a:pt x="2424" y="10345"/>
                    <a:pt x="2424" y="10234"/>
                  </a:cubicBezTo>
                  <a:cubicBezTo>
                    <a:pt x="2424" y="10122"/>
                    <a:pt x="2335" y="10033"/>
                    <a:pt x="2223" y="10033"/>
                  </a:cubicBezTo>
                  <a:lnTo>
                    <a:pt x="1693" y="10033"/>
                  </a:lnTo>
                  <a:cubicBezTo>
                    <a:pt x="978" y="10033"/>
                    <a:pt x="399" y="9452"/>
                    <a:pt x="399" y="8739"/>
                  </a:cubicBezTo>
                  <a:cubicBezTo>
                    <a:pt x="399" y="8664"/>
                    <a:pt x="460" y="8602"/>
                    <a:pt x="536" y="8602"/>
                  </a:cubicBezTo>
                  <a:lnTo>
                    <a:pt x="5391" y="8602"/>
                  </a:lnTo>
                  <a:lnTo>
                    <a:pt x="5391" y="8797"/>
                  </a:lnTo>
                  <a:cubicBezTo>
                    <a:pt x="5391" y="9125"/>
                    <a:pt x="5657" y="9393"/>
                    <a:pt x="5988" y="9393"/>
                  </a:cubicBezTo>
                  <a:lnTo>
                    <a:pt x="7643" y="9393"/>
                  </a:lnTo>
                  <a:cubicBezTo>
                    <a:pt x="7974" y="9393"/>
                    <a:pt x="8240" y="9125"/>
                    <a:pt x="8240" y="8797"/>
                  </a:cubicBezTo>
                  <a:lnTo>
                    <a:pt x="8240" y="8602"/>
                  </a:lnTo>
                  <a:lnTo>
                    <a:pt x="13095" y="8602"/>
                  </a:lnTo>
                  <a:cubicBezTo>
                    <a:pt x="13170" y="8602"/>
                    <a:pt x="13232" y="8663"/>
                    <a:pt x="13232" y="8739"/>
                  </a:cubicBezTo>
                  <a:cubicBezTo>
                    <a:pt x="13232" y="9452"/>
                    <a:pt x="12651" y="10033"/>
                    <a:pt x="11938" y="10033"/>
                  </a:cubicBezTo>
                  <a:lnTo>
                    <a:pt x="3154" y="10033"/>
                  </a:lnTo>
                  <a:cubicBezTo>
                    <a:pt x="3042" y="10033"/>
                    <a:pt x="2953" y="10122"/>
                    <a:pt x="2953" y="10234"/>
                  </a:cubicBezTo>
                  <a:cubicBezTo>
                    <a:pt x="2953" y="10345"/>
                    <a:pt x="3044" y="10434"/>
                    <a:pt x="3154" y="10434"/>
                  </a:cubicBezTo>
                  <a:lnTo>
                    <a:pt x="11938" y="10434"/>
                  </a:lnTo>
                  <a:cubicBezTo>
                    <a:pt x="12872" y="10434"/>
                    <a:pt x="13631" y="9675"/>
                    <a:pt x="13631" y="8741"/>
                  </a:cubicBezTo>
                  <a:cubicBezTo>
                    <a:pt x="13631" y="8446"/>
                    <a:pt x="13391" y="8205"/>
                    <a:pt x="13095" y="8205"/>
                  </a:cubicBezTo>
                  <a:lnTo>
                    <a:pt x="12765" y="8205"/>
                  </a:lnTo>
                  <a:cubicBezTo>
                    <a:pt x="12833" y="8088"/>
                    <a:pt x="12869" y="7954"/>
                    <a:pt x="12869" y="7809"/>
                  </a:cubicBezTo>
                  <a:lnTo>
                    <a:pt x="12869" y="797"/>
                  </a:lnTo>
                  <a:cubicBezTo>
                    <a:pt x="12869" y="359"/>
                    <a:pt x="12514" y="1"/>
                    <a:pt x="1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6449350" y="2271275"/>
              <a:ext cx="19550" cy="30575"/>
            </a:xfrm>
            <a:custGeom>
              <a:avLst/>
              <a:gdLst/>
              <a:ahLst/>
              <a:cxnLst/>
              <a:rect l="l" t="t" r="r" b="b"/>
              <a:pathLst>
                <a:path w="782" h="1223" extrusionOk="0">
                  <a:moveTo>
                    <a:pt x="556" y="1"/>
                  </a:moveTo>
                  <a:cubicBezTo>
                    <a:pt x="476" y="1"/>
                    <a:pt x="402" y="49"/>
                    <a:pt x="371" y="126"/>
                  </a:cubicBezTo>
                  <a:lnTo>
                    <a:pt x="44" y="947"/>
                  </a:lnTo>
                  <a:cubicBezTo>
                    <a:pt x="1" y="1053"/>
                    <a:pt x="52" y="1168"/>
                    <a:pt x="155" y="1209"/>
                  </a:cubicBezTo>
                  <a:cubicBezTo>
                    <a:pt x="178" y="1218"/>
                    <a:pt x="203" y="1223"/>
                    <a:pt x="230" y="1223"/>
                  </a:cubicBezTo>
                  <a:cubicBezTo>
                    <a:pt x="309" y="1223"/>
                    <a:pt x="382" y="1176"/>
                    <a:pt x="413" y="1095"/>
                  </a:cubicBezTo>
                  <a:lnTo>
                    <a:pt x="741" y="274"/>
                  </a:lnTo>
                  <a:cubicBezTo>
                    <a:pt x="781" y="171"/>
                    <a:pt x="731" y="56"/>
                    <a:pt x="630" y="16"/>
                  </a:cubicBezTo>
                  <a:cubicBezTo>
                    <a:pt x="605" y="6"/>
                    <a:pt x="580"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6476775" y="2272275"/>
              <a:ext cx="16450" cy="28600"/>
            </a:xfrm>
            <a:custGeom>
              <a:avLst/>
              <a:gdLst/>
              <a:ahLst/>
              <a:cxnLst/>
              <a:rect l="l" t="t" r="r" b="b"/>
              <a:pathLst>
                <a:path w="658" h="1144" extrusionOk="0">
                  <a:moveTo>
                    <a:pt x="229" y="1"/>
                  </a:moveTo>
                  <a:cubicBezTo>
                    <a:pt x="194" y="1"/>
                    <a:pt x="158" y="10"/>
                    <a:pt x="125" y="30"/>
                  </a:cubicBezTo>
                  <a:cubicBezTo>
                    <a:pt x="30" y="86"/>
                    <a:pt x="0" y="209"/>
                    <a:pt x="56" y="304"/>
                  </a:cubicBezTo>
                  <a:lnTo>
                    <a:pt x="215" y="568"/>
                  </a:lnTo>
                  <a:lnTo>
                    <a:pt x="55" y="843"/>
                  </a:lnTo>
                  <a:cubicBezTo>
                    <a:pt x="0" y="938"/>
                    <a:pt x="33" y="1061"/>
                    <a:pt x="130" y="1116"/>
                  </a:cubicBezTo>
                  <a:cubicBezTo>
                    <a:pt x="161" y="1133"/>
                    <a:pt x="195" y="1144"/>
                    <a:pt x="228" y="1144"/>
                  </a:cubicBezTo>
                  <a:cubicBezTo>
                    <a:pt x="296" y="1144"/>
                    <a:pt x="365" y="1108"/>
                    <a:pt x="402" y="1044"/>
                  </a:cubicBezTo>
                  <a:lnTo>
                    <a:pt x="622" y="664"/>
                  </a:lnTo>
                  <a:cubicBezTo>
                    <a:pt x="658" y="602"/>
                    <a:pt x="656" y="524"/>
                    <a:pt x="619" y="462"/>
                  </a:cubicBezTo>
                  <a:lnTo>
                    <a:pt x="399" y="97"/>
                  </a:lnTo>
                  <a:cubicBezTo>
                    <a:pt x="362" y="35"/>
                    <a:pt x="297"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6424700" y="2272275"/>
              <a:ext cx="16500" cy="28600"/>
            </a:xfrm>
            <a:custGeom>
              <a:avLst/>
              <a:gdLst/>
              <a:ahLst/>
              <a:cxnLst/>
              <a:rect l="l" t="t" r="r" b="b"/>
              <a:pathLst>
                <a:path w="660" h="1144" extrusionOk="0">
                  <a:moveTo>
                    <a:pt x="429" y="1"/>
                  </a:moveTo>
                  <a:cubicBezTo>
                    <a:pt x="361" y="1"/>
                    <a:pt x="296" y="35"/>
                    <a:pt x="259" y="97"/>
                  </a:cubicBezTo>
                  <a:lnTo>
                    <a:pt x="40" y="462"/>
                  </a:lnTo>
                  <a:cubicBezTo>
                    <a:pt x="2" y="524"/>
                    <a:pt x="1" y="602"/>
                    <a:pt x="37" y="664"/>
                  </a:cubicBezTo>
                  <a:lnTo>
                    <a:pt x="259" y="1044"/>
                  </a:lnTo>
                  <a:cubicBezTo>
                    <a:pt x="297" y="1108"/>
                    <a:pt x="362" y="1144"/>
                    <a:pt x="432" y="1144"/>
                  </a:cubicBezTo>
                  <a:cubicBezTo>
                    <a:pt x="465" y="1144"/>
                    <a:pt x="501" y="1136"/>
                    <a:pt x="532" y="1116"/>
                  </a:cubicBezTo>
                  <a:cubicBezTo>
                    <a:pt x="627" y="1061"/>
                    <a:pt x="660" y="938"/>
                    <a:pt x="604" y="843"/>
                  </a:cubicBezTo>
                  <a:lnTo>
                    <a:pt x="445" y="568"/>
                  </a:lnTo>
                  <a:lnTo>
                    <a:pt x="602" y="304"/>
                  </a:lnTo>
                  <a:cubicBezTo>
                    <a:pt x="658" y="209"/>
                    <a:pt x="628" y="86"/>
                    <a:pt x="533" y="30"/>
                  </a:cubicBezTo>
                  <a:cubicBezTo>
                    <a:pt x="501" y="10"/>
                    <a:pt x="464"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6543900" y="2290850"/>
              <a:ext cx="89475" cy="10075"/>
            </a:xfrm>
            <a:custGeom>
              <a:avLst/>
              <a:gdLst/>
              <a:ahLst/>
              <a:cxnLst/>
              <a:rect l="l" t="t" r="r" b="b"/>
              <a:pathLst>
                <a:path w="3579" h="403" extrusionOk="0">
                  <a:moveTo>
                    <a:pt x="202" y="1"/>
                  </a:moveTo>
                  <a:cubicBezTo>
                    <a:pt x="89" y="1"/>
                    <a:pt x="1" y="91"/>
                    <a:pt x="1" y="202"/>
                  </a:cubicBezTo>
                  <a:cubicBezTo>
                    <a:pt x="1" y="312"/>
                    <a:pt x="89" y="402"/>
                    <a:pt x="202" y="402"/>
                  </a:cubicBezTo>
                  <a:lnTo>
                    <a:pt x="3379" y="402"/>
                  </a:lnTo>
                  <a:cubicBezTo>
                    <a:pt x="3490" y="402"/>
                    <a:pt x="3578" y="312"/>
                    <a:pt x="3578" y="202"/>
                  </a:cubicBezTo>
                  <a:cubicBezTo>
                    <a:pt x="3578" y="91"/>
                    <a:pt x="3490" y="1"/>
                    <a:pt x="3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6499150" y="2290825"/>
              <a:ext cx="32150" cy="10050"/>
            </a:xfrm>
            <a:custGeom>
              <a:avLst/>
              <a:gdLst/>
              <a:ahLst/>
              <a:cxnLst/>
              <a:rect l="l" t="t" r="r" b="b"/>
              <a:pathLst>
                <a:path w="1286" h="402" extrusionOk="0">
                  <a:moveTo>
                    <a:pt x="202" y="0"/>
                  </a:moveTo>
                  <a:cubicBezTo>
                    <a:pt x="91" y="0"/>
                    <a:pt x="1" y="89"/>
                    <a:pt x="1" y="201"/>
                  </a:cubicBezTo>
                  <a:cubicBezTo>
                    <a:pt x="1" y="312"/>
                    <a:pt x="91" y="402"/>
                    <a:pt x="202" y="402"/>
                  </a:cubicBezTo>
                  <a:lnTo>
                    <a:pt x="1085" y="402"/>
                  </a:lnTo>
                  <a:cubicBezTo>
                    <a:pt x="1197" y="402"/>
                    <a:pt x="1286" y="312"/>
                    <a:pt x="1286" y="201"/>
                  </a:cubicBezTo>
                  <a:cubicBezTo>
                    <a:pt x="1286" y="90"/>
                    <a:pt x="1197" y="0"/>
                    <a:pt x="1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6471900" y="2314025"/>
              <a:ext cx="161425" cy="10075"/>
            </a:xfrm>
            <a:custGeom>
              <a:avLst/>
              <a:gdLst/>
              <a:ahLst/>
              <a:cxnLst/>
              <a:rect l="l" t="t" r="r" b="b"/>
              <a:pathLst>
                <a:path w="6457" h="403" extrusionOk="0">
                  <a:moveTo>
                    <a:pt x="201" y="0"/>
                  </a:moveTo>
                  <a:cubicBezTo>
                    <a:pt x="91" y="0"/>
                    <a:pt x="1" y="91"/>
                    <a:pt x="1" y="201"/>
                  </a:cubicBezTo>
                  <a:cubicBezTo>
                    <a:pt x="1" y="312"/>
                    <a:pt x="91" y="402"/>
                    <a:pt x="201" y="402"/>
                  </a:cubicBezTo>
                  <a:lnTo>
                    <a:pt x="6256" y="402"/>
                  </a:lnTo>
                  <a:cubicBezTo>
                    <a:pt x="6368" y="402"/>
                    <a:pt x="6457" y="312"/>
                    <a:pt x="6457" y="201"/>
                  </a:cubicBezTo>
                  <a:cubicBezTo>
                    <a:pt x="6457" y="91"/>
                    <a:pt x="6368" y="0"/>
                    <a:pt x="6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6424975" y="2313975"/>
              <a:ext cx="35125" cy="10075"/>
            </a:xfrm>
            <a:custGeom>
              <a:avLst/>
              <a:gdLst/>
              <a:ahLst/>
              <a:cxnLst/>
              <a:rect l="l" t="t" r="r" b="b"/>
              <a:pathLst>
                <a:path w="1405" h="403" extrusionOk="0">
                  <a:moveTo>
                    <a:pt x="202" y="1"/>
                  </a:moveTo>
                  <a:cubicBezTo>
                    <a:pt x="91" y="1"/>
                    <a:pt x="1" y="90"/>
                    <a:pt x="1" y="202"/>
                  </a:cubicBezTo>
                  <a:cubicBezTo>
                    <a:pt x="2" y="312"/>
                    <a:pt x="91" y="403"/>
                    <a:pt x="202" y="403"/>
                  </a:cubicBezTo>
                  <a:lnTo>
                    <a:pt x="1205" y="403"/>
                  </a:lnTo>
                  <a:cubicBezTo>
                    <a:pt x="1315" y="403"/>
                    <a:pt x="1404" y="312"/>
                    <a:pt x="1404" y="202"/>
                  </a:cubicBezTo>
                  <a:cubicBezTo>
                    <a:pt x="1404" y="91"/>
                    <a:pt x="131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6424975" y="2337150"/>
              <a:ext cx="208350" cy="10075"/>
            </a:xfrm>
            <a:custGeom>
              <a:avLst/>
              <a:gdLst/>
              <a:ahLst/>
              <a:cxnLst/>
              <a:rect l="l" t="t" r="r" b="b"/>
              <a:pathLst>
                <a:path w="8334" h="403" extrusionOk="0">
                  <a:moveTo>
                    <a:pt x="202" y="1"/>
                  </a:moveTo>
                  <a:cubicBezTo>
                    <a:pt x="91" y="1"/>
                    <a:pt x="1" y="91"/>
                    <a:pt x="1" y="202"/>
                  </a:cubicBezTo>
                  <a:cubicBezTo>
                    <a:pt x="1" y="312"/>
                    <a:pt x="91" y="402"/>
                    <a:pt x="202" y="402"/>
                  </a:cubicBezTo>
                  <a:lnTo>
                    <a:pt x="8133" y="402"/>
                  </a:lnTo>
                  <a:cubicBezTo>
                    <a:pt x="8245" y="402"/>
                    <a:pt x="8334" y="312"/>
                    <a:pt x="8334" y="202"/>
                  </a:cubicBezTo>
                  <a:cubicBezTo>
                    <a:pt x="8334" y="91"/>
                    <a:pt x="8245" y="1"/>
                    <a:pt x="8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48"/>
          <p:cNvGrpSpPr/>
          <p:nvPr/>
        </p:nvGrpSpPr>
        <p:grpSpPr>
          <a:xfrm>
            <a:off x="8036837" y="1977376"/>
            <a:ext cx="387058" cy="333074"/>
            <a:chOff x="6944375" y="2166350"/>
            <a:chExt cx="340750" cy="293225"/>
          </a:xfrm>
        </p:grpSpPr>
        <p:sp>
          <p:nvSpPr>
            <p:cNvPr id="1358" name="Google Shape;1358;p48"/>
            <p:cNvSpPr/>
            <p:nvPr/>
          </p:nvSpPr>
          <p:spPr>
            <a:xfrm>
              <a:off x="7098375" y="2376125"/>
              <a:ext cx="32775" cy="10075"/>
            </a:xfrm>
            <a:custGeom>
              <a:avLst/>
              <a:gdLst/>
              <a:ahLst/>
              <a:cxnLst/>
              <a:rect l="l" t="t" r="r" b="b"/>
              <a:pathLst>
                <a:path w="1311" h="403" extrusionOk="0">
                  <a:moveTo>
                    <a:pt x="200" y="1"/>
                  </a:moveTo>
                  <a:cubicBezTo>
                    <a:pt x="89" y="1"/>
                    <a:pt x="1" y="91"/>
                    <a:pt x="1" y="202"/>
                  </a:cubicBezTo>
                  <a:cubicBezTo>
                    <a:pt x="1" y="312"/>
                    <a:pt x="89" y="403"/>
                    <a:pt x="200" y="403"/>
                  </a:cubicBezTo>
                  <a:lnTo>
                    <a:pt x="1110" y="403"/>
                  </a:lnTo>
                  <a:cubicBezTo>
                    <a:pt x="1220" y="403"/>
                    <a:pt x="1311" y="312"/>
                    <a:pt x="1311" y="202"/>
                  </a:cubicBezTo>
                  <a:cubicBezTo>
                    <a:pt x="1311" y="91"/>
                    <a:pt x="1220"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6944375" y="2166350"/>
              <a:ext cx="340750" cy="293225"/>
            </a:xfrm>
            <a:custGeom>
              <a:avLst/>
              <a:gdLst/>
              <a:ahLst/>
              <a:cxnLst/>
              <a:rect l="l" t="t" r="r" b="b"/>
              <a:pathLst>
                <a:path w="13630" h="11729" extrusionOk="0">
                  <a:moveTo>
                    <a:pt x="12302" y="1317"/>
                  </a:moveTo>
                  <a:cubicBezTo>
                    <a:pt x="12355" y="1317"/>
                    <a:pt x="12399" y="1359"/>
                    <a:pt x="12399" y="1412"/>
                  </a:cubicBezTo>
                  <a:lnTo>
                    <a:pt x="12399" y="7538"/>
                  </a:lnTo>
                  <a:lnTo>
                    <a:pt x="1234" y="7538"/>
                  </a:lnTo>
                  <a:lnTo>
                    <a:pt x="1234" y="1412"/>
                  </a:lnTo>
                  <a:cubicBezTo>
                    <a:pt x="1234" y="1359"/>
                    <a:pt x="1277" y="1317"/>
                    <a:pt x="1329" y="1317"/>
                  </a:cubicBezTo>
                  <a:close/>
                  <a:moveTo>
                    <a:pt x="13229" y="7937"/>
                  </a:moveTo>
                  <a:lnTo>
                    <a:pt x="13229" y="8778"/>
                  </a:lnTo>
                  <a:cubicBezTo>
                    <a:pt x="13229" y="9041"/>
                    <a:pt x="13017" y="9253"/>
                    <a:pt x="12754" y="9253"/>
                  </a:cubicBezTo>
                  <a:lnTo>
                    <a:pt x="874" y="9253"/>
                  </a:lnTo>
                  <a:cubicBezTo>
                    <a:pt x="611" y="9253"/>
                    <a:pt x="399" y="9041"/>
                    <a:pt x="399" y="8778"/>
                  </a:cubicBezTo>
                  <a:lnTo>
                    <a:pt x="399" y="7937"/>
                  </a:lnTo>
                  <a:close/>
                  <a:moveTo>
                    <a:pt x="7913" y="9650"/>
                  </a:moveTo>
                  <a:cubicBezTo>
                    <a:pt x="7924" y="10016"/>
                    <a:pt x="7961" y="10806"/>
                    <a:pt x="8066" y="11325"/>
                  </a:cubicBezTo>
                  <a:lnTo>
                    <a:pt x="5566" y="11325"/>
                  </a:lnTo>
                  <a:cubicBezTo>
                    <a:pt x="5671" y="10806"/>
                    <a:pt x="5707" y="10016"/>
                    <a:pt x="5720" y="9650"/>
                  </a:cubicBezTo>
                  <a:close/>
                  <a:moveTo>
                    <a:pt x="874" y="1"/>
                  </a:moveTo>
                  <a:cubicBezTo>
                    <a:pt x="391" y="1"/>
                    <a:pt x="0" y="392"/>
                    <a:pt x="0" y="875"/>
                  </a:cubicBezTo>
                  <a:lnTo>
                    <a:pt x="0" y="5594"/>
                  </a:lnTo>
                  <a:cubicBezTo>
                    <a:pt x="0" y="5705"/>
                    <a:pt x="89" y="5795"/>
                    <a:pt x="200" y="5795"/>
                  </a:cubicBezTo>
                  <a:cubicBezTo>
                    <a:pt x="310" y="5795"/>
                    <a:pt x="400" y="5705"/>
                    <a:pt x="400" y="5594"/>
                  </a:cubicBezTo>
                  <a:lnTo>
                    <a:pt x="400" y="875"/>
                  </a:lnTo>
                  <a:cubicBezTo>
                    <a:pt x="400" y="612"/>
                    <a:pt x="612" y="400"/>
                    <a:pt x="876" y="400"/>
                  </a:cubicBezTo>
                  <a:lnTo>
                    <a:pt x="12756" y="400"/>
                  </a:lnTo>
                  <a:cubicBezTo>
                    <a:pt x="13019" y="400"/>
                    <a:pt x="13231" y="612"/>
                    <a:pt x="13231" y="875"/>
                  </a:cubicBezTo>
                  <a:lnTo>
                    <a:pt x="13231" y="7538"/>
                  </a:lnTo>
                  <a:lnTo>
                    <a:pt x="12798" y="7538"/>
                  </a:lnTo>
                  <a:lnTo>
                    <a:pt x="12798" y="1412"/>
                  </a:lnTo>
                  <a:cubicBezTo>
                    <a:pt x="12798" y="1140"/>
                    <a:pt x="12575" y="918"/>
                    <a:pt x="12302" y="918"/>
                  </a:cubicBezTo>
                  <a:lnTo>
                    <a:pt x="1329" y="918"/>
                  </a:lnTo>
                  <a:cubicBezTo>
                    <a:pt x="1056" y="918"/>
                    <a:pt x="835" y="1140"/>
                    <a:pt x="835" y="1412"/>
                  </a:cubicBezTo>
                  <a:lnTo>
                    <a:pt x="835" y="7538"/>
                  </a:lnTo>
                  <a:lnTo>
                    <a:pt x="400" y="7538"/>
                  </a:lnTo>
                  <a:lnTo>
                    <a:pt x="400" y="6526"/>
                  </a:lnTo>
                  <a:cubicBezTo>
                    <a:pt x="400" y="6414"/>
                    <a:pt x="312" y="6325"/>
                    <a:pt x="200" y="6325"/>
                  </a:cubicBezTo>
                  <a:cubicBezTo>
                    <a:pt x="89" y="6325"/>
                    <a:pt x="0" y="6414"/>
                    <a:pt x="0" y="6526"/>
                  </a:cubicBezTo>
                  <a:lnTo>
                    <a:pt x="0" y="8778"/>
                  </a:lnTo>
                  <a:cubicBezTo>
                    <a:pt x="0" y="9261"/>
                    <a:pt x="391" y="9652"/>
                    <a:pt x="874" y="9652"/>
                  </a:cubicBezTo>
                  <a:lnTo>
                    <a:pt x="5319" y="9652"/>
                  </a:lnTo>
                  <a:cubicBezTo>
                    <a:pt x="5304" y="10108"/>
                    <a:pt x="5259" y="10898"/>
                    <a:pt x="5156" y="11326"/>
                  </a:cubicBezTo>
                  <a:lnTo>
                    <a:pt x="4463" y="11326"/>
                  </a:lnTo>
                  <a:cubicBezTo>
                    <a:pt x="4351" y="11326"/>
                    <a:pt x="4262" y="11417"/>
                    <a:pt x="4262" y="11527"/>
                  </a:cubicBezTo>
                  <a:cubicBezTo>
                    <a:pt x="4262" y="11638"/>
                    <a:pt x="4351" y="11728"/>
                    <a:pt x="4463" y="11728"/>
                  </a:cubicBezTo>
                  <a:lnTo>
                    <a:pt x="9164" y="11728"/>
                  </a:lnTo>
                  <a:cubicBezTo>
                    <a:pt x="9276" y="11728"/>
                    <a:pt x="9365" y="11638"/>
                    <a:pt x="9365" y="11527"/>
                  </a:cubicBezTo>
                  <a:cubicBezTo>
                    <a:pt x="9365" y="11417"/>
                    <a:pt x="9276" y="11326"/>
                    <a:pt x="9164" y="11326"/>
                  </a:cubicBezTo>
                  <a:lnTo>
                    <a:pt x="8470" y="11326"/>
                  </a:lnTo>
                  <a:cubicBezTo>
                    <a:pt x="8368" y="10898"/>
                    <a:pt x="8323" y="10110"/>
                    <a:pt x="8307" y="9652"/>
                  </a:cubicBezTo>
                  <a:lnTo>
                    <a:pt x="12752" y="9652"/>
                  </a:lnTo>
                  <a:cubicBezTo>
                    <a:pt x="13235" y="9652"/>
                    <a:pt x="13626" y="9259"/>
                    <a:pt x="13626" y="8778"/>
                  </a:cubicBezTo>
                  <a:lnTo>
                    <a:pt x="13626" y="875"/>
                  </a:lnTo>
                  <a:cubicBezTo>
                    <a:pt x="13629" y="392"/>
                    <a:pt x="13237" y="1"/>
                    <a:pt x="12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6993150" y="2276025"/>
              <a:ext cx="243175" cy="57600"/>
            </a:xfrm>
            <a:custGeom>
              <a:avLst/>
              <a:gdLst/>
              <a:ahLst/>
              <a:cxnLst/>
              <a:rect l="l" t="t" r="r" b="b"/>
              <a:pathLst>
                <a:path w="9727" h="2304" extrusionOk="0">
                  <a:moveTo>
                    <a:pt x="9289" y="399"/>
                  </a:moveTo>
                  <a:cubicBezTo>
                    <a:pt x="9311" y="399"/>
                    <a:pt x="9328" y="418"/>
                    <a:pt x="9328" y="438"/>
                  </a:cubicBezTo>
                  <a:lnTo>
                    <a:pt x="9328" y="1866"/>
                  </a:lnTo>
                  <a:cubicBezTo>
                    <a:pt x="9328" y="1886"/>
                    <a:pt x="9311" y="1905"/>
                    <a:pt x="9289" y="1905"/>
                  </a:cubicBezTo>
                  <a:lnTo>
                    <a:pt x="7616" y="1905"/>
                  </a:lnTo>
                  <a:lnTo>
                    <a:pt x="7616" y="399"/>
                  </a:lnTo>
                  <a:close/>
                  <a:moveTo>
                    <a:pt x="440" y="0"/>
                  </a:moveTo>
                  <a:cubicBezTo>
                    <a:pt x="199" y="0"/>
                    <a:pt x="1" y="196"/>
                    <a:pt x="1" y="438"/>
                  </a:cubicBezTo>
                  <a:lnTo>
                    <a:pt x="1" y="1866"/>
                  </a:lnTo>
                  <a:cubicBezTo>
                    <a:pt x="1" y="2108"/>
                    <a:pt x="199" y="2304"/>
                    <a:pt x="440" y="2304"/>
                  </a:cubicBezTo>
                  <a:lnTo>
                    <a:pt x="9289" y="2304"/>
                  </a:lnTo>
                  <a:cubicBezTo>
                    <a:pt x="9530" y="2304"/>
                    <a:pt x="9727" y="2108"/>
                    <a:pt x="9727" y="1866"/>
                  </a:cubicBezTo>
                  <a:lnTo>
                    <a:pt x="9727" y="438"/>
                  </a:lnTo>
                  <a:cubicBezTo>
                    <a:pt x="9727" y="196"/>
                    <a:pt x="9530" y="0"/>
                    <a:pt x="9289" y="0"/>
                  </a:cubicBezTo>
                  <a:lnTo>
                    <a:pt x="6102" y="0"/>
                  </a:lnTo>
                  <a:cubicBezTo>
                    <a:pt x="5990" y="0"/>
                    <a:pt x="5901" y="91"/>
                    <a:pt x="5901" y="201"/>
                  </a:cubicBezTo>
                  <a:cubicBezTo>
                    <a:pt x="5901" y="312"/>
                    <a:pt x="5990" y="402"/>
                    <a:pt x="6102" y="402"/>
                  </a:cubicBezTo>
                  <a:lnTo>
                    <a:pt x="7217" y="402"/>
                  </a:lnTo>
                  <a:lnTo>
                    <a:pt x="7217" y="1907"/>
                  </a:lnTo>
                  <a:lnTo>
                    <a:pt x="440" y="1907"/>
                  </a:lnTo>
                  <a:cubicBezTo>
                    <a:pt x="418" y="1907"/>
                    <a:pt x="401" y="1890"/>
                    <a:pt x="401" y="1868"/>
                  </a:cubicBezTo>
                  <a:lnTo>
                    <a:pt x="401" y="441"/>
                  </a:lnTo>
                  <a:cubicBezTo>
                    <a:pt x="401" y="419"/>
                    <a:pt x="418" y="402"/>
                    <a:pt x="440" y="402"/>
                  </a:cubicBezTo>
                  <a:lnTo>
                    <a:pt x="5157" y="402"/>
                  </a:lnTo>
                  <a:cubicBezTo>
                    <a:pt x="5269" y="402"/>
                    <a:pt x="5358" y="312"/>
                    <a:pt x="5358" y="201"/>
                  </a:cubicBezTo>
                  <a:cubicBezTo>
                    <a:pt x="5358" y="91"/>
                    <a:pt x="5267" y="0"/>
                    <a:pt x="5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7192150" y="2292000"/>
              <a:ext cx="25875" cy="25525"/>
            </a:xfrm>
            <a:custGeom>
              <a:avLst/>
              <a:gdLst/>
              <a:ahLst/>
              <a:cxnLst/>
              <a:rect l="l" t="t" r="r" b="b"/>
              <a:pathLst>
                <a:path w="1035" h="1021" extrusionOk="0">
                  <a:moveTo>
                    <a:pt x="424" y="269"/>
                  </a:moveTo>
                  <a:cubicBezTo>
                    <a:pt x="464" y="269"/>
                    <a:pt x="503" y="285"/>
                    <a:pt x="535" y="313"/>
                  </a:cubicBezTo>
                  <a:cubicBezTo>
                    <a:pt x="595" y="374"/>
                    <a:pt x="595" y="473"/>
                    <a:pt x="535" y="536"/>
                  </a:cubicBezTo>
                  <a:cubicBezTo>
                    <a:pt x="504" y="566"/>
                    <a:pt x="464" y="581"/>
                    <a:pt x="424" y="581"/>
                  </a:cubicBezTo>
                  <a:cubicBezTo>
                    <a:pt x="383" y="581"/>
                    <a:pt x="343" y="566"/>
                    <a:pt x="312" y="536"/>
                  </a:cubicBezTo>
                  <a:cubicBezTo>
                    <a:pt x="253" y="475"/>
                    <a:pt x="253" y="375"/>
                    <a:pt x="312" y="313"/>
                  </a:cubicBezTo>
                  <a:cubicBezTo>
                    <a:pt x="343" y="282"/>
                    <a:pt x="382" y="269"/>
                    <a:pt x="424" y="269"/>
                  </a:cubicBezTo>
                  <a:close/>
                  <a:moveTo>
                    <a:pt x="425" y="1"/>
                  </a:moveTo>
                  <a:cubicBezTo>
                    <a:pt x="316" y="1"/>
                    <a:pt x="208" y="42"/>
                    <a:pt x="125" y="124"/>
                  </a:cubicBezTo>
                  <a:cubicBezTo>
                    <a:pt x="45" y="204"/>
                    <a:pt x="0" y="311"/>
                    <a:pt x="0" y="422"/>
                  </a:cubicBezTo>
                  <a:cubicBezTo>
                    <a:pt x="0" y="534"/>
                    <a:pt x="45" y="640"/>
                    <a:pt x="125" y="721"/>
                  </a:cubicBezTo>
                  <a:cubicBezTo>
                    <a:pt x="207" y="802"/>
                    <a:pt x="316" y="842"/>
                    <a:pt x="424" y="842"/>
                  </a:cubicBezTo>
                  <a:cubicBezTo>
                    <a:pt x="488" y="842"/>
                    <a:pt x="553" y="827"/>
                    <a:pt x="612" y="799"/>
                  </a:cubicBezTo>
                  <a:lnTo>
                    <a:pt x="795" y="981"/>
                  </a:lnTo>
                  <a:cubicBezTo>
                    <a:pt x="820" y="1006"/>
                    <a:pt x="855" y="1020"/>
                    <a:pt x="888" y="1020"/>
                  </a:cubicBezTo>
                  <a:cubicBezTo>
                    <a:pt x="921" y="1020"/>
                    <a:pt x="957" y="1006"/>
                    <a:pt x="982" y="981"/>
                  </a:cubicBezTo>
                  <a:cubicBezTo>
                    <a:pt x="1035" y="928"/>
                    <a:pt x="1035" y="846"/>
                    <a:pt x="982" y="793"/>
                  </a:cubicBezTo>
                  <a:lnTo>
                    <a:pt x="801" y="613"/>
                  </a:lnTo>
                  <a:cubicBezTo>
                    <a:pt x="880" y="456"/>
                    <a:pt x="854" y="257"/>
                    <a:pt x="723" y="124"/>
                  </a:cubicBezTo>
                  <a:cubicBezTo>
                    <a:pt x="640" y="42"/>
                    <a:pt x="533"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7067850" y="2217375"/>
              <a:ext cx="40100" cy="46450"/>
            </a:xfrm>
            <a:custGeom>
              <a:avLst/>
              <a:gdLst/>
              <a:ahLst/>
              <a:cxnLst/>
              <a:rect l="l" t="t" r="r" b="b"/>
              <a:pathLst>
                <a:path w="1604" h="1858" extrusionOk="0">
                  <a:moveTo>
                    <a:pt x="804" y="704"/>
                  </a:moveTo>
                  <a:lnTo>
                    <a:pt x="954" y="1100"/>
                  </a:lnTo>
                  <a:lnTo>
                    <a:pt x="655" y="1100"/>
                  </a:lnTo>
                  <a:lnTo>
                    <a:pt x="804" y="704"/>
                  </a:lnTo>
                  <a:close/>
                  <a:moveTo>
                    <a:pt x="804" y="0"/>
                  </a:moveTo>
                  <a:cubicBezTo>
                    <a:pt x="709" y="0"/>
                    <a:pt x="625" y="56"/>
                    <a:pt x="588" y="144"/>
                  </a:cubicBezTo>
                  <a:cubicBezTo>
                    <a:pt x="588" y="145"/>
                    <a:pt x="586" y="148"/>
                    <a:pt x="586" y="148"/>
                  </a:cubicBezTo>
                  <a:lnTo>
                    <a:pt x="39" y="1584"/>
                  </a:lnTo>
                  <a:cubicBezTo>
                    <a:pt x="0" y="1690"/>
                    <a:pt x="53" y="1806"/>
                    <a:pt x="156" y="1845"/>
                  </a:cubicBezTo>
                  <a:cubicBezTo>
                    <a:pt x="179" y="1854"/>
                    <a:pt x="203" y="1857"/>
                    <a:pt x="226" y="1857"/>
                  </a:cubicBezTo>
                  <a:cubicBezTo>
                    <a:pt x="306" y="1857"/>
                    <a:pt x="382" y="1809"/>
                    <a:pt x="413" y="1729"/>
                  </a:cubicBezTo>
                  <a:lnTo>
                    <a:pt x="500" y="1499"/>
                  </a:lnTo>
                  <a:lnTo>
                    <a:pt x="1105" y="1499"/>
                  </a:lnTo>
                  <a:lnTo>
                    <a:pt x="1190" y="1728"/>
                  </a:lnTo>
                  <a:cubicBezTo>
                    <a:pt x="1221" y="1808"/>
                    <a:pt x="1296" y="1857"/>
                    <a:pt x="1377" y="1857"/>
                  </a:cubicBezTo>
                  <a:cubicBezTo>
                    <a:pt x="1400" y="1857"/>
                    <a:pt x="1424" y="1853"/>
                    <a:pt x="1447" y="1845"/>
                  </a:cubicBezTo>
                  <a:cubicBezTo>
                    <a:pt x="1550" y="1806"/>
                    <a:pt x="1603" y="1690"/>
                    <a:pt x="1564" y="1588"/>
                  </a:cubicBezTo>
                  <a:lnTo>
                    <a:pt x="1022" y="150"/>
                  </a:lnTo>
                  <a:cubicBezTo>
                    <a:pt x="1022" y="148"/>
                    <a:pt x="1021" y="147"/>
                    <a:pt x="1021" y="144"/>
                  </a:cubicBezTo>
                  <a:cubicBezTo>
                    <a:pt x="983" y="56"/>
                    <a:pt x="899"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7200325" y="2217375"/>
              <a:ext cx="35300" cy="46450"/>
            </a:xfrm>
            <a:custGeom>
              <a:avLst/>
              <a:gdLst/>
              <a:ahLst/>
              <a:cxnLst/>
              <a:rect l="l" t="t" r="r" b="b"/>
              <a:pathLst>
                <a:path w="1412" h="1858" extrusionOk="0">
                  <a:moveTo>
                    <a:pt x="201" y="0"/>
                  </a:moveTo>
                  <a:cubicBezTo>
                    <a:pt x="91" y="0"/>
                    <a:pt x="0" y="89"/>
                    <a:pt x="0" y="200"/>
                  </a:cubicBezTo>
                  <a:lnTo>
                    <a:pt x="0" y="1658"/>
                  </a:lnTo>
                  <a:cubicBezTo>
                    <a:pt x="4" y="1768"/>
                    <a:pt x="92" y="1857"/>
                    <a:pt x="201" y="1857"/>
                  </a:cubicBezTo>
                  <a:cubicBezTo>
                    <a:pt x="312" y="1857"/>
                    <a:pt x="402" y="1768"/>
                    <a:pt x="402" y="1658"/>
                  </a:cubicBezTo>
                  <a:lnTo>
                    <a:pt x="402" y="1105"/>
                  </a:lnTo>
                  <a:lnTo>
                    <a:pt x="1011" y="1105"/>
                  </a:lnTo>
                  <a:lnTo>
                    <a:pt x="1011" y="1658"/>
                  </a:lnTo>
                  <a:cubicBezTo>
                    <a:pt x="1011" y="1768"/>
                    <a:pt x="1102" y="1857"/>
                    <a:pt x="1212" y="1857"/>
                  </a:cubicBezTo>
                  <a:cubicBezTo>
                    <a:pt x="1323" y="1857"/>
                    <a:pt x="1412" y="1768"/>
                    <a:pt x="1412" y="1658"/>
                  </a:cubicBezTo>
                  <a:lnTo>
                    <a:pt x="1412" y="200"/>
                  </a:lnTo>
                  <a:cubicBezTo>
                    <a:pt x="1412" y="89"/>
                    <a:pt x="1323" y="0"/>
                    <a:pt x="1212" y="0"/>
                  </a:cubicBezTo>
                  <a:cubicBezTo>
                    <a:pt x="1100" y="0"/>
                    <a:pt x="1011" y="89"/>
                    <a:pt x="1011" y="200"/>
                  </a:cubicBezTo>
                  <a:lnTo>
                    <a:pt x="1011" y="704"/>
                  </a:lnTo>
                  <a:lnTo>
                    <a:pt x="402" y="704"/>
                  </a:lnTo>
                  <a:lnTo>
                    <a:pt x="402" y="200"/>
                  </a:ln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7036200" y="2217650"/>
              <a:ext cx="25250" cy="46175"/>
            </a:xfrm>
            <a:custGeom>
              <a:avLst/>
              <a:gdLst/>
              <a:ahLst/>
              <a:cxnLst/>
              <a:rect l="l" t="t" r="r" b="b"/>
              <a:pathLst>
                <a:path w="1010" h="1847" extrusionOk="0">
                  <a:moveTo>
                    <a:pt x="201" y="0"/>
                  </a:moveTo>
                  <a:cubicBezTo>
                    <a:pt x="90" y="0"/>
                    <a:pt x="0" y="91"/>
                    <a:pt x="0" y="201"/>
                  </a:cubicBezTo>
                  <a:lnTo>
                    <a:pt x="0" y="1644"/>
                  </a:lnTo>
                  <a:cubicBezTo>
                    <a:pt x="0" y="1757"/>
                    <a:pt x="90" y="1846"/>
                    <a:pt x="201" y="1846"/>
                  </a:cubicBezTo>
                  <a:lnTo>
                    <a:pt x="808" y="1846"/>
                  </a:lnTo>
                  <a:cubicBezTo>
                    <a:pt x="919" y="1846"/>
                    <a:pt x="1009" y="1757"/>
                    <a:pt x="1009" y="1647"/>
                  </a:cubicBezTo>
                  <a:cubicBezTo>
                    <a:pt x="1009" y="1535"/>
                    <a:pt x="919" y="1446"/>
                    <a:pt x="808" y="1446"/>
                  </a:cubicBezTo>
                  <a:lnTo>
                    <a:pt x="400" y="1446"/>
                  </a:lnTo>
                  <a:lnTo>
                    <a:pt x="400" y="1123"/>
                  </a:lnTo>
                  <a:lnTo>
                    <a:pt x="763" y="1123"/>
                  </a:lnTo>
                  <a:cubicBezTo>
                    <a:pt x="875" y="1123"/>
                    <a:pt x="964" y="1035"/>
                    <a:pt x="964" y="924"/>
                  </a:cubicBezTo>
                  <a:cubicBezTo>
                    <a:pt x="964" y="812"/>
                    <a:pt x="875" y="723"/>
                    <a:pt x="763" y="723"/>
                  </a:cubicBezTo>
                  <a:lnTo>
                    <a:pt x="400" y="723"/>
                  </a:lnTo>
                  <a:lnTo>
                    <a:pt x="400" y="402"/>
                  </a:lnTo>
                  <a:lnTo>
                    <a:pt x="808" y="402"/>
                  </a:lnTo>
                  <a:cubicBezTo>
                    <a:pt x="919" y="402"/>
                    <a:pt x="1009" y="312"/>
                    <a:pt x="1009" y="201"/>
                  </a:cubicBezTo>
                  <a:cubicBezTo>
                    <a:pt x="1009" y="91"/>
                    <a:pt x="919"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7152125" y="2217525"/>
              <a:ext cx="40325" cy="46300"/>
            </a:xfrm>
            <a:custGeom>
              <a:avLst/>
              <a:gdLst/>
              <a:ahLst/>
              <a:cxnLst/>
              <a:rect l="l" t="t" r="r" b="b"/>
              <a:pathLst>
                <a:path w="1613" h="1852" extrusionOk="0">
                  <a:moveTo>
                    <a:pt x="928" y="1"/>
                  </a:moveTo>
                  <a:cubicBezTo>
                    <a:pt x="416" y="1"/>
                    <a:pt x="0" y="417"/>
                    <a:pt x="0" y="929"/>
                  </a:cubicBezTo>
                  <a:cubicBezTo>
                    <a:pt x="3" y="1435"/>
                    <a:pt x="421" y="1851"/>
                    <a:pt x="930" y="1851"/>
                  </a:cubicBezTo>
                  <a:cubicBezTo>
                    <a:pt x="1134" y="1851"/>
                    <a:pt x="1319" y="1784"/>
                    <a:pt x="1461" y="1656"/>
                  </a:cubicBezTo>
                  <a:cubicBezTo>
                    <a:pt x="1489" y="1631"/>
                    <a:pt x="1516" y="1605"/>
                    <a:pt x="1542" y="1575"/>
                  </a:cubicBezTo>
                  <a:cubicBezTo>
                    <a:pt x="1612" y="1491"/>
                    <a:pt x="1601" y="1365"/>
                    <a:pt x="1516" y="1295"/>
                  </a:cubicBezTo>
                  <a:cubicBezTo>
                    <a:pt x="1479" y="1264"/>
                    <a:pt x="1433" y="1248"/>
                    <a:pt x="1388" y="1248"/>
                  </a:cubicBezTo>
                  <a:cubicBezTo>
                    <a:pt x="1331" y="1248"/>
                    <a:pt x="1274" y="1272"/>
                    <a:pt x="1235" y="1320"/>
                  </a:cubicBezTo>
                  <a:cubicBezTo>
                    <a:pt x="1224" y="1334"/>
                    <a:pt x="1210" y="1348"/>
                    <a:pt x="1196" y="1360"/>
                  </a:cubicBezTo>
                  <a:cubicBezTo>
                    <a:pt x="1126" y="1423"/>
                    <a:pt x="1037" y="1454"/>
                    <a:pt x="930" y="1454"/>
                  </a:cubicBezTo>
                  <a:cubicBezTo>
                    <a:pt x="639" y="1454"/>
                    <a:pt x="402" y="1217"/>
                    <a:pt x="402" y="927"/>
                  </a:cubicBezTo>
                  <a:cubicBezTo>
                    <a:pt x="402" y="635"/>
                    <a:pt x="640" y="399"/>
                    <a:pt x="930" y="399"/>
                  </a:cubicBezTo>
                  <a:cubicBezTo>
                    <a:pt x="1036" y="399"/>
                    <a:pt x="1139" y="431"/>
                    <a:pt x="1226" y="488"/>
                  </a:cubicBezTo>
                  <a:cubicBezTo>
                    <a:pt x="1260" y="511"/>
                    <a:pt x="1299" y="523"/>
                    <a:pt x="1337" y="523"/>
                  </a:cubicBezTo>
                  <a:cubicBezTo>
                    <a:pt x="1402" y="523"/>
                    <a:pt x="1465" y="491"/>
                    <a:pt x="1503" y="434"/>
                  </a:cubicBezTo>
                  <a:cubicBezTo>
                    <a:pt x="1565" y="343"/>
                    <a:pt x="1539" y="219"/>
                    <a:pt x="1449" y="158"/>
                  </a:cubicBezTo>
                  <a:cubicBezTo>
                    <a:pt x="1294" y="55"/>
                    <a:pt x="1115"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6993350" y="2217375"/>
              <a:ext cx="34950" cy="46450"/>
            </a:xfrm>
            <a:custGeom>
              <a:avLst/>
              <a:gdLst/>
              <a:ahLst/>
              <a:cxnLst/>
              <a:rect l="l" t="t" r="r" b="b"/>
              <a:pathLst>
                <a:path w="1398" h="1858" extrusionOk="0">
                  <a:moveTo>
                    <a:pt x="707" y="0"/>
                  </a:moveTo>
                  <a:cubicBezTo>
                    <a:pt x="639" y="0"/>
                    <a:pt x="568" y="9"/>
                    <a:pt x="494" y="32"/>
                  </a:cubicBezTo>
                  <a:cubicBezTo>
                    <a:pt x="286" y="94"/>
                    <a:pt x="139" y="257"/>
                    <a:pt x="110" y="460"/>
                  </a:cubicBezTo>
                  <a:cubicBezTo>
                    <a:pt x="74" y="715"/>
                    <a:pt x="226" y="898"/>
                    <a:pt x="449" y="991"/>
                  </a:cubicBezTo>
                  <a:cubicBezTo>
                    <a:pt x="561" y="1038"/>
                    <a:pt x="675" y="1085"/>
                    <a:pt x="789" y="1125"/>
                  </a:cubicBezTo>
                  <a:cubicBezTo>
                    <a:pt x="836" y="1144"/>
                    <a:pt x="987" y="1208"/>
                    <a:pt x="969" y="1304"/>
                  </a:cubicBezTo>
                  <a:cubicBezTo>
                    <a:pt x="955" y="1379"/>
                    <a:pt x="864" y="1457"/>
                    <a:pt x="731" y="1457"/>
                  </a:cubicBezTo>
                  <a:cubicBezTo>
                    <a:pt x="591" y="1457"/>
                    <a:pt x="457" y="1401"/>
                    <a:pt x="371" y="1307"/>
                  </a:cubicBezTo>
                  <a:cubicBezTo>
                    <a:pt x="332" y="1263"/>
                    <a:pt x="277" y="1241"/>
                    <a:pt x="223" y="1241"/>
                  </a:cubicBezTo>
                  <a:cubicBezTo>
                    <a:pt x="175" y="1241"/>
                    <a:pt x="126" y="1258"/>
                    <a:pt x="88" y="1293"/>
                  </a:cubicBezTo>
                  <a:cubicBezTo>
                    <a:pt x="7" y="1366"/>
                    <a:pt x="1" y="1494"/>
                    <a:pt x="75" y="1575"/>
                  </a:cubicBezTo>
                  <a:cubicBezTo>
                    <a:pt x="237" y="1754"/>
                    <a:pt x="476" y="1857"/>
                    <a:pt x="730" y="1857"/>
                  </a:cubicBezTo>
                  <a:cubicBezTo>
                    <a:pt x="1044" y="1857"/>
                    <a:pt x="1309" y="1655"/>
                    <a:pt x="1360" y="1377"/>
                  </a:cubicBezTo>
                  <a:cubicBezTo>
                    <a:pt x="1398" y="1167"/>
                    <a:pt x="1304" y="891"/>
                    <a:pt x="926" y="754"/>
                  </a:cubicBezTo>
                  <a:cubicBezTo>
                    <a:pt x="751" y="689"/>
                    <a:pt x="585" y="617"/>
                    <a:pt x="533" y="594"/>
                  </a:cubicBezTo>
                  <a:cubicBezTo>
                    <a:pt x="502" y="569"/>
                    <a:pt x="504" y="532"/>
                    <a:pt x="505" y="516"/>
                  </a:cubicBezTo>
                  <a:cubicBezTo>
                    <a:pt x="510" y="494"/>
                    <a:pt x="526" y="438"/>
                    <a:pt x="608" y="413"/>
                  </a:cubicBezTo>
                  <a:cubicBezTo>
                    <a:pt x="641" y="403"/>
                    <a:pt x="674" y="399"/>
                    <a:pt x="706" y="399"/>
                  </a:cubicBezTo>
                  <a:cubicBezTo>
                    <a:pt x="860" y="399"/>
                    <a:pt x="988" y="498"/>
                    <a:pt x="994" y="502"/>
                  </a:cubicBezTo>
                  <a:cubicBezTo>
                    <a:pt x="1031" y="533"/>
                    <a:pt x="1076" y="548"/>
                    <a:pt x="1121" y="548"/>
                  </a:cubicBezTo>
                  <a:cubicBezTo>
                    <a:pt x="1179" y="548"/>
                    <a:pt x="1236" y="524"/>
                    <a:pt x="1275" y="477"/>
                  </a:cubicBezTo>
                  <a:cubicBezTo>
                    <a:pt x="1345" y="393"/>
                    <a:pt x="1334" y="267"/>
                    <a:pt x="1250" y="197"/>
                  </a:cubicBezTo>
                  <a:cubicBezTo>
                    <a:pt x="1238" y="188"/>
                    <a:pt x="1012" y="0"/>
                    <a:pt x="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7115775" y="2217375"/>
              <a:ext cx="30375" cy="46450"/>
            </a:xfrm>
            <a:custGeom>
              <a:avLst/>
              <a:gdLst/>
              <a:ahLst/>
              <a:cxnLst/>
              <a:rect l="l" t="t" r="r" b="b"/>
              <a:pathLst>
                <a:path w="1215" h="1858" extrusionOk="0">
                  <a:moveTo>
                    <a:pt x="590" y="401"/>
                  </a:moveTo>
                  <a:cubicBezTo>
                    <a:pt x="699" y="401"/>
                    <a:pt x="789" y="483"/>
                    <a:pt x="789" y="580"/>
                  </a:cubicBezTo>
                  <a:cubicBezTo>
                    <a:pt x="789" y="678"/>
                    <a:pt x="697" y="759"/>
                    <a:pt x="590" y="759"/>
                  </a:cubicBezTo>
                  <a:lnTo>
                    <a:pt x="404" y="759"/>
                  </a:lnTo>
                  <a:lnTo>
                    <a:pt x="404" y="401"/>
                  </a:lnTo>
                  <a:close/>
                  <a:moveTo>
                    <a:pt x="202" y="0"/>
                  </a:moveTo>
                  <a:cubicBezTo>
                    <a:pt x="91" y="0"/>
                    <a:pt x="1" y="89"/>
                    <a:pt x="1" y="201"/>
                  </a:cubicBezTo>
                  <a:lnTo>
                    <a:pt x="1" y="1658"/>
                  </a:lnTo>
                  <a:cubicBezTo>
                    <a:pt x="1" y="1768"/>
                    <a:pt x="91" y="1857"/>
                    <a:pt x="202" y="1857"/>
                  </a:cubicBezTo>
                  <a:cubicBezTo>
                    <a:pt x="312" y="1857"/>
                    <a:pt x="403" y="1768"/>
                    <a:pt x="403" y="1658"/>
                  </a:cubicBezTo>
                  <a:lnTo>
                    <a:pt x="403" y="1290"/>
                  </a:lnTo>
                  <a:lnTo>
                    <a:pt x="840" y="1789"/>
                  </a:lnTo>
                  <a:cubicBezTo>
                    <a:pt x="879" y="1834"/>
                    <a:pt x="935" y="1857"/>
                    <a:pt x="990" y="1857"/>
                  </a:cubicBezTo>
                  <a:cubicBezTo>
                    <a:pt x="1037" y="1857"/>
                    <a:pt x="1083" y="1842"/>
                    <a:pt x="1122" y="1807"/>
                  </a:cubicBezTo>
                  <a:cubicBezTo>
                    <a:pt x="1206" y="1736"/>
                    <a:pt x="1214" y="1608"/>
                    <a:pt x="1139" y="1524"/>
                  </a:cubicBezTo>
                  <a:lnTo>
                    <a:pt x="787" y="1123"/>
                  </a:lnTo>
                  <a:cubicBezTo>
                    <a:pt x="1021" y="1044"/>
                    <a:pt x="1188" y="829"/>
                    <a:pt x="1188" y="578"/>
                  </a:cubicBezTo>
                  <a:cubicBezTo>
                    <a:pt x="1188" y="259"/>
                    <a:pt x="920"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8"/>
          <p:cNvGrpSpPr/>
          <p:nvPr/>
        </p:nvGrpSpPr>
        <p:grpSpPr>
          <a:xfrm>
            <a:off x="720022" y="2513521"/>
            <a:ext cx="387058" cy="387058"/>
            <a:chOff x="502950" y="2638350"/>
            <a:chExt cx="340750" cy="340750"/>
          </a:xfrm>
        </p:grpSpPr>
        <p:sp>
          <p:nvSpPr>
            <p:cNvPr id="1369" name="Google Shape;1369;p48"/>
            <p:cNvSpPr/>
            <p:nvPr/>
          </p:nvSpPr>
          <p:spPr>
            <a:xfrm>
              <a:off x="502950" y="2638350"/>
              <a:ext cx="340750" cy="340750"/>
            </a:xfrm>
            <a:custGeom>
              <a:avLst/>
              <a:gdLst/>
              <a:ahLst/>
              <a:cxnLst/>
              <a:rect l="l" t="t" r="r" b="b"/>
              <a:pathLst>
                <a:path w="13630" h="13630" extrusionOk="0">
                  <a:moveTo>
                    <a:pt x="6815" y="1"/>
                  </a:moveTo>
                  <a:cubicBezTo>
                    <a:pt x="4994" y="1"/>
                    <a:pt x="3284" y="710"/>
                    <a:pt x="1996" y="1996"/>
                  </a:cubicBezTo>
                  <a:cubicBezTo>
                    <a:pt x="709" y="3284"/>
                    <a:pt x="0" y="4995"/>
                    <a:pt x="0" y="6815"/>
                  </a:cubicBezTo>
                  <a:cubicBezTo>
                    <a:pt x="0" y="8636"/>
                    <a:pt x="709" y="10346"/>
                    <a:pt x="1996" y="11635"/>
                  </a:cubicBezTo>
                  <a:cubicBezTo>
                    <a:pt x="3284" y="12921"/>
                    <a:pt x="4994" y="13630"/>
                    <a:pt x="6815" y="13630"/>
                  </a:cubicBezTo>
                  <a:cubicBezTo>
                    <a:pt x="7890" y="13630"/>
                    <a:pt x="8918" y="13387"/>
                    <a:pt x="9873" y="12907"/>
                  </a:cubicBezTo>
                  <a:cubicBezTo>
                    <a:pt x="9971" y="12859"/>
                    <a:pt x="10010" y="12739"/>
                    <a:pt x="9961" y="12639"/>
                  </a:cubicBezTo>
                  <a:cubicBezTo>
                    <a:pt x="9927" y="12568"/>
                    <a:pt x="9856" y="12528"/>
                    <a:pt x="9782" y="12528"/>
                  </a:cubicBezTo>
                  <a:cubicBezTo>
                    <a:pt x="9752" y="12528"/>
                    <a:pt x="9722" y="12535"/>
                    <a:pt x="9693" y="12549"/>
                  </a:cubicBezTo>
                  <a:cubicBezTo>
                    <a:pt x="8795" y="13001"/>
                    <a:pt x="7827" y="13228"/>
                    <a:pt x="6815" y="13228"/>
                  </a:cubicBezTo>
                  <a:cubicBezTo>
                    <a:pt x="5102" y="13228"/>
                    <a:pt x="3489" y="12561"/>
                    <a:pt x="2279" y="11350"/>
                  </a:cubicBezTo>
                  <a:cubicBezTo>
                    <a:pt x="1067" y="10139"/>
                    <a:pt x="399" y="8527"/>
                    <a:pt x="399" y="6814"/>
                  </a:cubicBezTo>
                  <a:cubicBezTo>
                    <a:pt x="399" y="5100"/>
                    <a:pt x="1067" y="3488"/>
                    <a:pt x="2279" y="2276"/>
                  </a:cubicBezTo>
                  <a:cubicBezTo>
                    <a:pt x="3489" y="1066"/>
                    <a:pt x="5102" y="398"/>
                    <a:pt x="6815" y="398"/>
                  </a:cubicBezTo>
                  <a:cubicBezTo>
                    <a:pt x="8528" y="398"/>
                    <a:pt x="10140" y="1066"/>
                    <a:pt x="11352" y="2276"/>
                  </a:cubicBezTo>
                  <a:cubicBezTo>
                    <a:pt x="12563" y="3488"/>
                    <a:pt x="13231" y="5100"/>
                    <a:pt x="13231" y="6814"/>
                  </a:cubicBezTo>
                  <a:cubicBezTo>
                    <a:pt x="13231" y="8918"/>
                    <a:pt x="12195" y="10892"/>
                    <a:pt x="10461" y="12091"/>
                  </a:cubicBezTo>
                  <a:cubicBezTo>
                    <a:pt x="10371" y="12153"/>
                    <a:pt x="10349" y="12278"/>
                    <a:pt x="10412" y="12370"/>
                  </a:cubicBezTo>
                  <a:cubicBezTo>
                    <a:pt x="10450" y="12427"/>
                    <a:pt x="10512" y="12457"/>
                    <a:pt x="10576" y="12457"/>
                  </a:cubicBezTo>
                  <a:cubicBezTo>
                    <a:pt x="10615" y="12457"/>
                    <a:pt x="10655" y="12445"/>
                    <a:pt x="10690" y="12421"/>
                  </a:cubicBezTo>
                  <a:cubicBezTo>
                    <a:pt x="12531" y="11146"/>
                    <a:pt x="13630" y="9051"/>
                    <a:pt x="13630" y="6814"/>
                  </a:cubicBezTo>
                  <a:cubicBezTo>
                    <a:pt x="13630" y="4995"/>
                    <a:pt x="12921" y="3284"/>
                    <a:pt x="11634" y="1996"/>
                  </a:cubicBezTo>
                  <a:cubicBezTo>
                    <a:pt x="10348" y="710"/>
                    <a:pt x="8636" y="1"/>
                    <a:pt x="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670550" y="2675275"/>
              <a:ext cx="133700" cy="133675"/>
            </a:xfrm>
            <a:custGeom>
              <a:avLst/>
              <a:gdLst/>
              <a:ahLst/>
              <a:cxnLst/>
              <a:rect l="l" t="t" r="r" b="b"/>
              <a:pathLst>
                <a:path w="5348" h="5347" extrusionOk="0">
                  <a:moveTo>
                    <a:pt x="201" y="0"/>
                  </a:moveTo>
                  <a:cubicBezTo>
                    <a:pt x="91" y="0"/>
                    <a:pt x="0" y="89"/>
                    <a:pt x="0" y="200"/>
                  </a:cubicBezTo>
                  <a:cubicBezTo>
                    <a:pt x="2" y="312"/>
                    <a:pt x="92" y="401"/>
                    <a:pt x="201" y="401"/>
                  </a:cubicBezTo>
                  <a:cubicBezTo>
                    <a:pt x="2818" y="401"/>
                    <a:pt x="4946" y="2528"/>
                    <a:pt x="4946" y="5145"/>
                  </a:cubicBezTo>
                  <a:cubicBezTo>
                    <a:pt x="4946" y="5257"/>
                    <a:pt x="5036" y="5346"/>
                    <a:pt x="5147" y="5346"/>
                  </a:cubicBezTo>
                  <a:cubicBezTo>
                    <a:pt x="5257" y="5346"/>
                    <a:pt x="5348" y="5257"/>
                    <a:pt x="5348" y="5145"/>
                  </a:cubicBezTo>
                  <a:cubicBezTo>
                    <a:pt x="5348" y="2309"/>
                    <a:pt x="303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670550" y="2710325"/>
              <a:ext cx="98650" cy="98650"/>
            </a:xfrm>
            <a:custGeom>
              <a:avLst/>
              <a:gdLst/>
              <a:ahLst/>
              <a:cxnLst/>
              <a:rect l="l" t="t" r="r" b="b"/>
              <a:pathLst>
                <a:path w="3946" h="3946" extrusionOk="0">
                  <a:moveTo>
                    <a:pt x="201" y="0"/>
                  </a:moveTo>
                  <a:cubicBezTo>
                    <a:pt x="91" y="0"/>
                    <a:pt x="0" y="89"/>
                    <a:pt x="0" y="200"/>
                  </a:cubicBezTo>
                  <a:cubicBezTo>
                    <a:pt x="0" y="312"/>
                    <a:pt x="91" y="401"/>
                    <a:pt x="201" y="401"/>
                  </a:cubicBezTo>
                  <a:cubicBezTo>
                    <a:pt x="2046" y="401"/>
                    <a:pt x="3546" y="1902"/>
                    <a:pt x="3546" y="3746"/>
                  </a:cubicBezTo>
                  <a:cubicBezTo>
                    <a:pt x="3546" y="3857"/>
                    <a:pt x="3636" y="3946"/>
                    <a:pt x="3746" y="3946"/>
                  </a:cubicBezTo>
                  <a:cubicBezTo>
                    <a:pt x="3855" y="3944"/>
                    <a:pt x="3946" y="3855"/>
                    <a:pt x="3946" y="3743"/>
                  </a:cubicBezTo>
                  <a:cubicBezTo>
                    <a:pt x="3946" y="1679"/>
                    <a:pt x="2265"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542400" y="2808525"/>
              <a:ext cx="133650" cy="133700"/>
            </a:xfrm>
            <a:custGeom>
              <a:avLst/>
              <a:gdLst/>
              <a:ahLst/>
              <a:cxnLst/>
              <a:rect l="l" t="t" r="r" b="b"/>
              <a:pathLst>
                <a:path w="5346" h="5348" extrusionOk="0">
                  <a:moveTo>
                    <a:pt x="201" y="1"/>
                  </a:moveTo>
                  <a:cubicBezTo>
                    <a:pt x="89" y="1"/>
                    <a:pt x="0" y="91"/>
                    <a:pt x="0" y="202"/>
                  </a:cubicBezTo>
                  <a:cubicBezTo>
                    <a:pt x="0" y="3038"/>
                    <a:pt x="2307" y="5348"/>
                    <a:pt x="5147" y="5348"/>
                  </a:cubicBezTo>
                  <a:cubicBezTo>
                    <a:pt x="5257" y="5348"/>
                    <a:pt x="5346" y="5258"/>
                    <a:pt x="5346" y="5147"/>
                  </a:cubicBezTo>
                  <a:cubicBezTo>
                    <a:pt x="5346" y="5036"/>
                    <a:pt x="5257" y="4946"/>
                    <a:pt x="5147" y="4946"/>
                  </a:cubicBezTo>
                  <a:cubicBezTo>
                    <a:pt x="2530" y="4946"/>
                    <a:pt x="401" y="2818"/>
                    <a:pt x="401" y="202"/>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577400" y="2808500"/>
              <a:ext cx="98650" cy="98600"/>
            </a:xfrm>
            <a:custGeom>
              <a:avLst/>
              <a:gdLst/>
              <a:ahLst/>
              <a:cxnLst/>
              <a:rect l="l" t="t" r="r" b="b"/>
              <a:pathLst>
                <a:path w="3946" h="3944" extrusionOk="0">
                  <a:moveTo>
                    <a:pt x="200" y="0"/>
                  </a:moveTo>
                  <a:cubicBezTo>
                    <a:pt x="89" y="0"/>
                    <a:pt x="1" y="89"/>
                    <a:pt x="1" y="201"/>
                  </a:cubicBezTo>
                  <a:cubicBezTo>
                    <a:pt x="1" y="2265"/>
                    <a:pt x="1680" y="3944"/>
                    <a:pt x="3744" y="3944"/>
                  </a:cubicBezTo>
                  <a:cubicBezTo>
                    <a:pt x="3856" y="3944"/>
                    <a:pt x="3944" y="3855"/>
                    <a:pt x="3944" y="3745"/>
                  </a:cubicBezTo>
                  <a:cubicBezTo>
                    <a:pt x="3946" y="3635"/>
                    <a:pt x="3857" y="3545"/>
                    <a:pt x="3747" y="3545"/>
                  </a:cubicBezTo>
                  <a:cubicBezTo>
                    <a:pt x="1902" y="3545"/>
                    <a:pt x="401" y="2044"/>
                    <a:pt x="401" y="201"/>
                  </a:cubicBezTo>
                  <a:cubicBezTo>
                    <a:pt x="401" y="89"/>
                    <a:pt x="311"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616850" y="2752300"/>
              <a:ext cx="112900" cy="112900"/>
            </a:xfrm>
            <a:custGeom>
              <a:avLst/>
              <a:gdLst/>
              <a:ahLst/>
              <a:cxnLst/>
              <a:rect l="l" t="t" r="r" b="b"/>
              <a:pathLst>
                <a:path w="4516" h="4516" extrusionOk="0">
                  <a:moveTo>
                    <a:pt x="2259" y="0"/>
                  </a:moveTo>
                  <a:cubicBezTo>
                    <a:pt x="2000" y="0"/>
                    <a:pt x="1745" y="44"/>
                    <a:pt x="1504" y="131"/>
                  </a:cubicBezTo>
                  <a:cubicBezTo>
                    <a:pt x="1401" y="169"/>
                    <a:pt x="1346" y="284"/>
                    <a:pt x="1384" y="387"/>
                  </a:cubicBezTo>
                  <a:cubicBezTo>
                    <a:pt x="1413" y="467"/>
                    <a:pt x="1489" y="518"/>
                    <a:pt x="1571" y="518"/>
                  </a:cubicBezTo>
                  <a:cubicBezTo>
                    <a:pt x="1594" y="518"/>
                    <a:pt x="1617" y="515"/>
                    <a:pt x="1639" y="507"/>
                  </a:cubicBezTo>
                  <a:cubicBezTo>
                    <a:pt x="1837" y="437"/>
                    <a:pt x="2047" y="401"/>
                    <a:pt x="2259" y="401"/>
                  </a:cubicBezTo>
                  <a:cubicBezTo>
                    <a:pt x="3284" y="401"/>
                    <a:pt x="4117" y="1234"/>
                    <a:pt x="4117" y="2257"/>
                  </a:cubicBezTo>
                  <a:cubicBezTo>
                    <a:pt x="4117" y="3282"/>
                    <a:pt x="3284" y="4114"/>
                    <a:pt x="2259" y="4114"/>
                  </a:cubicBezTo>
                  <a:cubicBezTo>
                    <a:pt x="1236" y="4114"/>
                    <a:pt x="402" y="3281"/>
                    <a:pt x="402" y="2257"/>
                  </a:cubicBezTo>
                  <a:cubicBezTo>
                    <a:pt x="402" y="1768"/>
                    <a:pt x="589" y="1309"/>
                    <a:pt x="930" y="960"/>
                  </a:cubicBezTo>
                  <a:cubicBezTo>
                    <a:pt x="1008" y="880"/>
                    <a:pt x="1005" y="756"/>
                    <a:pt x="926" y="678"/>
                  </a:cubicBezTo>
                  <a:cubicBezTo>
                    <a:pt x="887" y="640"/>
                    <a:pt x="837" y="621"/>
                    <a:pt x="788" y="621"/>
                  </a:cubicBezTo>
                  <a:cubicBezTo>
                    <a:pt x="736" y="621"/>
                    <a:pt x="684" y="642"/>
                    <a:pt x="644" y="683"/>
                  </a:cubicBezTo>
                  <a:cubicBezTo>
                    <a:pt x="229" y="1106"/>
                    <a:pt x="0" y="1665"/>
                    <a:pt x="0" y="2259"/>
                  </a:cubicBezTo>
                  <a:cubicBezTo>
                    <a:pt x="0" y="3503"/>
                    <a:pt x="1013" y="4516"/>
                    <a:pt x="2257" y="4516"/>
                  </a:cubicBezTo>
                  <a:cubicBezTo>
                    <a:pt x="3502" y="4516"/>
                    <a:pt x="4516" y="3502"/>
                    <a:pt x="4516" y="2257"/>
                  </a:cubicBezTo>
                  <a:cubicBezTo>
                    <a:pt x="4516" y="1013"/>
                    <a:pt x="3503" y="0"/>
                    <a:pt x="2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648125" y="2783575"/>
              <a:ext cx="50325" cy="50325"/>
            </a:xfrm>
            <a:custGeom>
              <a:avLst/>
              <a:gdLst/>
              <a:ahLst/>
              <a:cxnLst/>
              <a:rect l="l" t="t" r="r" b="b"/>
              <a:pathLst>
                <a:path w="2013" h="2013" extrusionOk="0">
                  <a:moveTo>
                    <a:pt x="1006" y="400"/>
                  </a:moveTo>
                  <a:cubicBezTo>
                    <a:pt x="1341" y="400"/>
                    <a:pt x="1612" y="673"/>
                    <a:pt x="1612" y="1006"/>
                  </a:cubicBezTo>
                  <a:cubicBezTo>
                    <a:pt x="1612" y="1341"/>
                    <a:pt x="1340" y="1612"/>
                    <a:pt x="1006" y="1612"/>
                  </a:cubicBezTo>
                  <a:cubicBezTo>
                    <a:pt x="673" y="1612"/>
                    <a:pt x="400" y="1341"/>
                    <a:pt x="400" y="1006"/>
                  </a:cubicBezTo>
                  <a:cubicBezTo>
                    <a:pt x="400" y="671"/>
                    <a:pt x="673" y="400"/>
                    <a:pt x="1006" y="400"/>
                  </a:cubicBezTo>
                  <a:close/>
                  <a:moveTo>
                    <a:pt x="1006" y="0"/>
                  </a:moveTo>
                  <a:cubicBezTo>
                    <a:pt x="452" y="0"/>
                    <a:pt x="0" y="452"/>
                    <a:pt x="0" y="1006"/>
                  </a:cubicBezTo>
                  <a:cubicBezTo>
                    <a:pt x="0" y="1561"/>
                    <a:pt x="452" y="2013"/>
                    <a:pt x="1006" y="2013"/>
                  </a:cubicBezTo>
                  <a:cubicBezTo>
                    <a:pt x="1564" y="2013"/>
                    <a:pt x="2013" y="1561"/>
                    <a:pt x="2013" y="1006"/>
                  </a:cubicBezTo>
                  <a:cubicBezTo>
                    <a:pt x="2013" y="452"/>
                    <a:pt x="1561" y="0"/>
                    <a:pt x="1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8"/>
          <p:cNvGrpSpPr/>
          <p:nvPr/>
        </p:nvGrpSpPr>
        <p:grpSpPr>
          <a:xfrm>
            <a:off x="1385177" y="2518661"/>
            <a:ext cx="387086" cy="376721"/>
            <a:chOff x="1088525" y="2642875"/>
            <a:chExt cx="340775" cy="331650"/>
          </a:xfrm>
        </p:grpSpPr>
        <p:sp>
          <p:nvSpPr>
            <p:cNvPr id="1377" name="Google Shape;1377;p48"/>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8"/>
          <p:cNvGrpSpPr/>
          <p:nvPr/>
        </p:nvGrpSpPr>
        <p:grpSpPr>
          <a:xfrm>
            <a:off x="2050700" y="2513663"/>
            <a:ext cx="386660" cy="386575"/>
            <a:chOff x="1674425" y="2638475"/>
            <a:chExt cx="340400" cy="340325"/>
          </a:xfrm>
        </p:grpSpPr>
        <p:sp>
          <p:nvSpPr>
            <p:cNvPr id="1380" name="Google Shape;1380;p48"/>
            <p:cNvSpPr/>
            <p:nvPr/>
          </p:nvSpPr>
          <p:spPr>
            <a:xfrm>
              <a:off x="1674425" y="2638475"/>
              <a:ext cx="340400" cy="340325"/>
            </a:xfrm>
            <a:custGeom>
              <a:avLst/>
              <a:gdLst/>
              <a:ahLst/>
              <a:cxnLst/>
              <a:rect l="l" t="t" r="r" b="b"/>
              <a:pathLst>
                <a:path w="13616" h="13613" extrusionOk="0">
                  <a:moveTo>
                    <a:pt x="2502" y="0"/>
                  </a:moveTo>
                  <a:cubicBezTo>
                    <a:pt x="2393" y="0"/>
                    <a:pt x="2305" y="89"/>
                    <a:pt x="2305" y="198"/>
                  </a:cubicBezTo>
                  <a:lnTo>
                    <a:pt x="2305" y="828"/>
                  </a:lnTo>
                  <a:lnTo>
                    <a:pt x="1572" y="828"/>
                  </a:lnTo>
                  <a:cubicBezTo>
                    <a:pt x="1161" y="828"/>
                    <a:pt x="828" y="1162"/>
                    <a:pt x="828" y="1571"/>
                  </a:cubicBezTo>
                  <a:lnTo>
                    <a:pt x="828" y="2303"/>
                  </a:lnTo>
                  <a:lnTo>
                    <a:pt x="200" y="2303"/>
                  </a:lnTo>
                  <a:cubicBezTo>
                    <a:pt x="88" y="2303"/>
                    <a:pt x="1" y="2393"/>
                    <a:pt x="1" y="2502"/>
                  </a:cubicBezTo>
                  <a:cubicBezTo>
                    <a:pt x="1" y="2611"/>
                    <a:pt x="91" y="2700"/>
                    <a:pt x="200" y="2700"/>
                  </a:cubicBezTo>
                  <a:lnTo>
                    <a:pt x="828" y="2700"/>
                  </a:lnTo>
                  <a:lnTo>
                    <a:pt x="828" y="3739"/>
                  </a:lnTo>
                  <a:lnTo>
                    <a:pt x="200" y="3739"/>
                  </a:lnTo>
                  <a:cubicBezTo>
                    <a:pt x="88" y="3739"/>
                    <a:pt x="1" y="3828"/>
                    <a:pt x="1" y="3937"/>
                  </a:cubicBezTo>
                  <a:cubicBezTo>
                    <a:pt x="1" y="4047"/>
                    <a:pt x="91" y="4136"/>
                    <a:pt x="200" y="4136"/>
                  </a:cubicBezTo>
                  <a:lnTo>
                    <a:pt x="828" y="4136"/>
                  </a:lnTo>
                  <a:lnTo>
                    <a:pt x="828" y="5173"/>
                  </a:lnTo>
                  <a:lnTo>
                    <a:pt x="200" y="5173"/>
                  </a:lnTo>
                  <a:cubicBezTo>
                    <a:pt x="88" y="5173"/>
                    <a:pt x="1" y="5262"/>
                    <a:pt x="1" y="5371"/>
                  </a:cubicBezTo>
                  <a:cubicBezTo>
                    <a:pt x="1" y="5480"/>
                    <a:pt x="91" y="5571"/>
                    <a:pt x="200" y="5571"/>
                  </a:cubicBezTo>
                  <a:lnTo>
                    <a:pt x="828" y="5571"/>
                  </a:lnTo>
                  <a:lnTo>
                    <a:pt x="828" y="6608"/>
                  </a:lnTo>
                  <a:lnTo>
                    <a:pt x="200" y="6608"/>
                  </a:lnTo>
                  <a:cubicBezTo>
                    <a:pt x="88" y="6608"/>
                    <a:pt x="1" y="6698"/>
                    <a:pt x="1" y="6807"/>
                  </a:cubicBezTo>
                  <a:cubicBezTo>
                    <a:pt x="1" y="6918"/>
                    <a:pt x="91" y="7005"/>
                    <a:pt x="200" y="7005"/>
                  </a:cubicBezTo>
                  <a:lnTo>
                    <a:pt x="828" y="7005"/>
                  </a:lnTo>
                  <a:lnTo>
                    <a:pt x="828" y="8042"/>
                  </a:lnTo>
                  <a:lnTo>
                    <a:pt x="200" y="8042"/>
                  </a:lnTo>
                  <a:cubicBezTo>
                    <a:pt x="88" y="8042"/>
                    <a:pt x="1" y="8133"/>
                    <a:pt x="1" y="8242"/>
                  </a:cubicBezTo>
                  <a:cubicBezTo>
                    <a:pt x="1" y="8352"/>
                    <a:pt x="91" y="8440"/>
                    <a:pt x="200" y="8440"/>
                  </a:cubicBezTo>
                  <a:lnTo>
                    <a:pt x="828" y="8440"/>
                  </a:lnTo>
                  <a:lnTo>
                    <a:pt x="828" y="9479"/>
                  </a:lnTo>
                  <a:lnTo>
                    <a:pt x="200" y="9479"/>
                  </a:lnTo>
                  <a:cubicBezTo>
                    <a:pt x="88" y="9479"/>
                    <a:pt x="1" y="9567"/>
                    <a:pt x="1" y="9676"/>
                  </a:cubicBezTo>
                  <a:cubicBezTo>
                    <a:pt x="1" y="9785"/>
                    <a:pt x="91" y="9874"/>
                    <a:pt x="200" y="9874"/>
                  </a:cubicBezTo>
                  <a:lnTo>
                    <a:pt x="828" y="9874"/>
                  </a:lnTo>
                  <a:lnTo>
                    <a:pt x="828" y="10913"/>
                  </a:lnTo>
                  <a:lnTo>
                    <a:pt x="200" y="10913"/>
                  </a:lnTo>
                  <a:cubicBezTo>
                    <a:pt x="88" y="10913"/>
                    <a:pt x="1" y="11002"/>
                    <a:pt x="1" y="11111"/>
                  </a:cubicBezTo>
                  <a:cubicBezTo>
                    <a:pt x="1" y="11222"/>
                    <a:pt x="91" y="11310"/>
                    <a:pt x="200" y="11310"/>
                  </a:cubicBezTo>
                  <a:lnTo>
                    <a:pt x="828" y="11310"/>
                  </a:lnTo>
                  <a:lnTo>
                    <a:pt x="828" y="12042"/>
                  </a:lnTo>
                  <a:cubicBezTo>
                    <a:pt x="828" y="12454"/>
                    <a:pt x="1163" y="12785"/>
                    <a:pt x="1572" y="12785"/>
                  </a:cubicBezTo>
                  <a:lnTo>
                    <a:pt x="2305" y="12785"/>
                  </a:lnTo>
                  <a:lnTo>
                    <a:pt x="2305" y="13415"/>
                  </a:lnTo>
                  <a:cubicBezTo>
                    <a:pt x="2305" y="13525"/>
                    <a:pt x="2393" y="13612"/>
                    <a:pt x="2502" y="13612"/>
                  </a:cubicBezTo>
                  <a:cubicBezTo>
                    <a:pt x="2614" y="13612"/>
                    <a:pt x="2702" y="13524"/>
                    <a:pt x="2702" y="13415"/>
                  </a:cubicBezTo>
                  <a:lnTo>
                    <a:pt x="2702" y="12785"/>
                  </a:lnTo>
                  <a:lnTo>
                    <a:pt x="3739" y="12785"/>
                  </a:lnTo>
                  <a:lnTo>
                    <a:pt x="3739" y="13415"/>
                  </a:lnTo>
                  <a:cubicBezTo>
                    <a:pt x="3739" y="13525"/>
                    <a:pt x="3829" y="13612"/>
                    <a:pt x="3938" y="13612"/>
                  </a:cubicBezTo>
                  <a:cubicBezTo>
                    <a:pt x="4049" y="13612"/>
                    <a:pt x="4136" y="13524"/>
                    <a:pt x="4136" y="13415"/>
                  </a:cubicBezTo>
                  <a:lnTo>
                    <a:pt x="4136" y="12785"/>
                  </a:lnTo>
                  <a:lnTo>
                    <a:pt x="5174" y="12785"/>
                  </a:lnTo>
                  <a:lnTo>
                    <a:pt x="5174" y="13415"/>
                  </a:lnTo>
                  <a:cubicBezTo>
                    <a:pt x="5174" y="13525"/>
                    <a:pt x="5264" y="13612"/>
                    <a:pt x="5373" y="13612"/>
                  </a:cubicBezTo>
                  <a:cubicBezTo>
                    <a:pt x="5482" y="13612"/>
                    <a:pt x="5571" y="13524"/>
                    <a:pt x="5571" y="13415"/>
                  </a:cubicBezTo>
                  <a:lnTo>
                    <a:pt x="5571" y="12785"/>
                  </a:lnTo>
                  <a:lnTo>
                    <a:pt x="6610" y="12785"/>
                  </a:lnTo>
                  <a:lnTo>
                    <a:pt x="6610" y="13415"/>
                  </a:lnTo>
                  <a:cubicBezTo>
                    <a:pt x="6610" y="13525"/>
                    <a:pt x="6699" y="13612"/>
                    <a:pt x="6808" y="13612"/>
                  </a:cubicBezTo>
                  <a:cubicBezTo>
                    <a:pt x="6917" y="13612"/>
                    <a:pt x="7007" y="13524"/>
                    <a:pt x="7007" y="13415"/>
                  </a:cubicBezTo>
                  <a:lnTo>
                    <a:pt x="7007" y="12785"/>
                  </a:lnTo>
                  <a:lnTo>
                    <a:pt x="8044" y="12785"/>
                  </a:lnTo>
                  <a:lnTo>
                    <a:pt x="8044" y="13415"/>
                  </a:lnTo>
                  <a:cubicBezTo>
                    <a:pt x="8044" y="13525"/>
                    <a:pt x="8133" y="13612"/>
                    <a:pt x="8242" y="13612"/>
                  </a:cubicBezTo>
                  <a:cubicBezTo>
                    <a:pt x="8354" y="13612"/>
                    <a:pt x="8442" y="13524"/>
                    <a:pt x="8442" y="13415"/>
                  </a:cubicBezTo>
                  <a:lnTo>
                    <a:pt x="8442" y="12785"/>
                  </a:lnTo>
                  <a:lnTo>
                    <a:pt x="9479" y="12785"/>
                  </a:lnTo>
                  <a:lnTo>
                    <a:pt x="9479" y="13415"/>
                  </a:lnTo>
                  <a:cubicBezTo>
                    <a:pt x="9479" y="13525"/>
                    <a:pt x="9569" y="13612"/>
                    <a:pt x="9678" y="13612"/>
                  </a:cubicBezTo>
                  <a:cubicBezTo>
                    <a:pt x="9787" y="13612"/>
                    <a:pt x="9876" y="13524"/>
                    <a:pt x="9876" y="13415"/>
                  </a:cubicBezTo>
                  <a:lnTo>
                    <a:pt x="9876" y="12785"/>
                  </a:lnTo>
                  <a:lnTo>
                    <a:pt x="10913" y="12785"/>
                  </a:lnTo>
                  <a:lnTo>
                    <a:pt x="10913" y="13415"/>
                  </a:lnTo>
                  <a:cubicBezTo>
                    <a:pt x="10913" y="13525"/>
                    <a:pt x="11004" y="13612"/>
                    <a:pt x="11113" y="13612"/>
                  </a:cubicBezTo>
                  <a:cubicBezTo>
                    <a:pt x="11222" y="13612"/>
                    <a:pt x="11311" y="13524"/>
                    <a:pt x="11311" y="13415"/>
                  </a:cubicBezTo>
                  <a:lnTo>
                    <a:pt x="11311" y="12785"/>
                  </a:lnTo>
                  <a:lnTo>
                    <a:pt x="12043" y="12785"/>
                  </a:lnTo>
                  <a:cubicBezTo>
                    <a:pt x="12309" y="12785"/>
                    <a:pt x="12557" y="12642"/>
                    <a:pt x="12689" y="12410"/>
                  </a:cubicBezTo>
                  <a:cubicBezTo>
                    <a:pt x="12744" y="12315"/>
                    <a:pt x="12711" y="12192"/>
                    <a:pt x="12616" y="12137"/>
                  </a:cubicBezTo>
                  <a:cubicBezTo>
                    <a:pt x="12584" y="12120"/>
                    <a:pt x="12550" y="12111"/>
                    <a:pt x="12516" y="12111"/>
                  </a:cubicBezTo>
                  <a:cubicBezTo>
                    <a:pt x="12447" y="12111"/>
                    <a:pt x="12380" y="12147"/>
                    <a:pt x="12343" y="12211"/>
                  </a:cubicBezTo>
                  <a:cubicBezTo>
                    <a:pt x="12281" y="12318"/>
                    <a:pt x="12166" y="12387"/>
                    <a:pt x="12043" y="12387"/>
                  </a:cubicBezTo>
                  <a:lnTo>
                    <a:pt x="1558" y="12387"/>
                  </a:lnTo>
                  <a:cubicBezTo>
                    <a:pt x="1367" y="12387"/>
                    <a:pt x="1214" y="12231"/>
                    <a:pt x="1214" y="12042"/>
                  </a:cubicBezTo>
                  <a:lnTo>
                    <a:pt x="1214" y="1558"/>
                  </a:lnTo>
                  <a:cubicBezTo>
                    <a:pt x="1214" y="1366"/>
                    <a:pt x="1370" y="1212"/>
                    <a:pt x="1558" y="1212"/>
                  </a:cubicBezTo>
                  <a:lnTo>
                    <a:pt x="12043" y="1212"/>
                  </a:lnTo>
                  <a:cubicBezTo>
                    <a:pt x="12234" y="1212"/>
                    <a:pt x="12387" y="1368"/>
                    <a:pt x="12387" y="1558"/>
                  </a:cubicBezTo>
                  <a:lnTo>
                    <a:pt x="12387" y="11387"/>
                  </a:lnTo>
                  <a:cubicBezTo>
                    <a:pt x="12387" y="11497"/>
                    <a:pt x="12477" y="11584"/>
                    <a:pt x="12586" y="11584"/>
                  </a:cubicBezTo>
                  <a:cubicBezTo>
                    <a:pt x="12695" y="11584"/>
                    <a:pt x="12784" y="11494"/>
                    <a:pt x="12784" y="11387"/>
                  </a:cubicBezTo>
                  <a:lnTo>
                    <a:pt x="12784" y="11321"/>
                  </a:lnTo>
                  <a:lnTo>
                    <a:pt x="13413" y="11321"/>
                  </a:lnTo>
                  <a:cubicBezTo>
                    <a:pt x="13524" y="11321"/>
                    <a:pt x="13613" y="11232"/>
                    <a:pt x="13613" y="11123"/>
                  </a:cubicBezTo>
                  <a:cubicBezTo>
                    <a:pt x="13613" y="11013"/>
                    <a:pt x="13523" y="10924"/>
                    <a:pt x="13413" y="10924"/>
                  </a:cubicBezTo>
                  <a:lnTo>
                    <a:pt x="12784" y="10924"/>
                  </a:lnTo>
                  <a:lnTo>
                    <a:pt x="12784" y="9887"/>
                  </a:lnTo>
                  <a:lnTo>
                    <a:pt x="13413" y="9887"/>
                  </a:lnTo>
                  <a:cubicBezTo>
                    <a:pt x="13524" y="9887"/>
                    <a:pt x="13613" y="9796"/>
                    <a:pt x="13613" y="9689"/>
                  </a:cubicBezTo>
                  <a:cubicBezTo>
                    <a:pt x="13613" y="9577"/>
                    <a:pt x="13523" y="9489"/>
                    <a:pt x="13413" y="9489"/>
                  </a:cubicBezTo>
                  <a:lnTo>
                    <a:pt x="12784" y="9489"/>
                  </a:lnTo>
                  <a:lnTo>
                    <a:pt x="12784" y="8452"/>
                  </a:lnTo>
                  <a:lnTo>
                    <a:pt x="13413" y="8452"/>
                  </a:lnTo>
                  <a:cubicBezTo>
                    <a:pt x="13524" y="8452"/>
                    <a:pt x="13613" y="8362"/>
                    <a:pt x="13613" y="8253"/>
                  </a:cubicBezTo>
                  <a:cubicBezTo>
                    <a:pt x="13613" y="8142"/>
                    <a:pt x="13523" y="8055"/>
                    <a:pt x="13413" y="8055"/>
                  </a:cubicBezTo>
                  <a:lnTo>
                    <a:pt x="12784" y="8055"/>
                  </a:lnTo>
                  <a:lnTo>
                    <a:pt x="12784" y="7018"/>
                  </a:lnTo>
                  <a:lnTo>
                    <a:pt x="13413" y="7018"/>
                  </a:lnTo>
                  <a:cubicBezTo>
                    <a:pt x="13524" y="7018"/>
                    <a:pt x="13613" y="6927"/>
                    <a:pt x="13613" y="6818"/>
                  </a:cubicBezTo>
                  <a:cubicBezTo>
                    <a:pt x="13613" y="6708"/>
                    <a:pt x="13523" y="6620"/>
                    <a:pt x="13413" y="6620"/>
                  </a:cubicBezTo>
                  <a:lnTo>
                    <a:pt x="12784" y="6620"/>
                  </a:lnTo>
                  <a:lnTo>
                    <a:pt x="12784" y="5581"/>
                  </a:lnTo>
                  <a:lnTo>
                    <a:pt x="13413" y="5581"/>
                  </a:lnTo>
                  <a:cubicBezTo>
                    <a:pt x="13524" y="5581"/>
                    <a:pt x="13613" y="5493"/>
                    <a:pt x="13613" y="5384"/>
                  </a:cubicBezTo>
                  <a:cubicBezTo>
                    <a:pt x="13613" y="5273"/>
                    <a:pt x="13523" y="5184"/>
                    <a:pt x="13413" y="5184"/>
                  </a:cubicBezTo>
                  <a:lnTo>
                    <a:pt x="12784" y="5184"/>
                  </a:lnTo>
                  <a:lnTo>
                    <a:pt x="12784" y="4147"/>
                  </a:lnTo>
                  <a:lnTo>
                    <a:pt x="13418" y="4136"/>
                  </a:lnTo>
                  <a:cubicBezTo>
                    <a:pt x="13529" y="4136"/>
                    <a:pt x="13616" y="4046"/>
                    <a:pt x="13616" y="3937"/>
                  </a:cubicBezTo>
                  <a:cubicBezTo>
                    <a:pt x="13616" y="3828"/>
                    <a:pt x="13527" y="3739"/>
                    <a:pt x="13418" y="3739"/>
                  </a:cubicBezTo>
                  <a:lnTo>
                    <a:pt x="12789" y="3739"/>
                  </a:lnTo>
                  <a:lnTo>
                    <a:pt x="12789" y="2700"/>
                  </a:lnTo>
                  <a:lnTo>
                    <a:pt x="13418" y="2700"/>
                  </a:lnTo>
                  <a:cubicBezTo>
                    <a:pt x="13529" y="2700"/>
                    <a:pt x="13616" y="2611"/>
                    <a:pt x="13616" y="2502"/>
                  </a:cubicBezTo>
                  <a:cubicBezTo>
                    <a:pt x="13616" y="2391"/>
                    <a:pt x="13527" y="2303"/>
                    <a:pt x="13418" y="2303"/>
                  </a:cubicBezTo>
                  <a:lnTo>
                    <a:pt x="12789" y="2303"/>
                  </a:lnTo>
                  <a:lnTo>
                    <a:pt x="12789" y="1571"/>
                  </a:lnTo>
                  <a:cubicBezTo>
                    <a:pt x="12789" y="1161"/>
                    <a:pt x="12454" y="828"/>
                    <a:pt x="12046" y="828"/>
                  </a:cubicBezTo>
                  <a:lnTo>
                    <a:pt x="11314" y="828"/>
                  </a:lnTo>
                  <a:lnTo>
                    <a:pt x="11314" y="198"/>
                  </a:lnTo>
                  <a:cubicBezTo>
                    <a:pt x="11314" y="88"/>
                    <a:pt x="11223" y="0"/>
                    <a:pt x="11114" y="0"/>
                  </a:cubicBezTo>
                  <a:cubicBezTo>
                    <a:pt x="11005" y="0"/>
                    <a:pt x="10917" y="89"/>
                    <a:pt x="10917" y="198"/>
                  </a:cubicBezTo>
                  <a:lnTo>
                    <a:pt x="10917" y="828"/>
                  </a:lnTo>
                  <a:lnTo>
                    <a:pt x="9876" y="828"/>
                  </a:lnTo>
                  <a:lnTo>
                    <a:pt x="9876" y="198"/>
                  </a:lnTo>
                  <a:cubicBezTo>
                    <a:pt x="9876" y="88"/>
                    <a:pt x="9787" y="0"/>
                    <a:pt x="9678" y="0"/>
                  </a:cubicBezTo>
                  <a:cubicBezTo>
                    <a:pt x="9569" y="0"/>
                    <a:pt x="9479" y="89"/>
                    <a:pt x="9479" y="198"/>
                  </a:cubicBezTo>
                  <a:lnTo>
                    <a:pt x="9479" y="828"/>
                  </a:lnTo>
                  <a:lnTo>
                    <a:pt x="8442" y="828"/>
                  </a:lnTo>
                  <a:lnTo>
                    <a:pt x="8442" y="198"/>
                  </a:lnTo>
                  <a:cubicBezTo>
                    <a:pt x="8442" y="88"/>
                    <a:pt x="8351" y="0"/>
                    <a:pt x="8242" y="0"/>
                  </a:cubicBezTo>
                  <a:cubicBezTo>
                    <a:pt x="8133" y="0"/>
                    <a:pt x="8044" y="89"/>
                    <a:pt x="8044" y="198"/>
                  </a:cubicBezTo>
                  <a:lnTo>
                    <a:pt x="8044" y="828"/>
                  </a:lnTo>
                  <a:lnTo>
                    <a:pt x="7007" y="828"/>
                  </a:lnTo>
                  <a:lnTo>
                    <a:pt x="7007" y="198"/>
                  </a:lnTo>
                  <a:cubicBezTo>
                    <a:pt x="7007" y="88"/>
                    <a:pt x="6917" y="0"/>
                    <a:pt x="6808" y="0"/>
                  </a:cubicBezTo>
                  <a:cubicBezTo>
                    <a:pt x="6697" y="0"/>
                    <a:pt x="6610" y="89"/>
                    <a:pt x="6610" y="198"/>
                  </a:cubicBezTo>
                  <a:lnTo>
                    <a:pt x="6610" y="828"/>
                  </a:lnTo>
                  <a:lnTo>
                    <a:pt x="5571" y="828"/>
                  </a:lnTo>
                  <a:lnTo>
                    <a:pt x="5571" y="198"/>
                  </a:lnTo>
                  <a:cubicBezTo>
                    <a:pt x="5571" y="88"/>
                    <a:pt x="5482" y="0"/>
                    <a:pt x="5373" y="0"/>
                  </a:cubicBezTo>
                  <a:cubicBezTo>
                    <a:pt x="5264" y="0"/>
                    <a:pt x="5174" y="89"/>
                    <a:pt x="5174" y="198"/>
                  </a:cubicBezTo>
                  <a:lnTo>
                    <a:pt x="5174" y="828"/>
                  </a:lnTo>
                  <a:lnTo>
                    <a:pt x="4136" y="828"/>
                  </a:lnTo>
                  <a:lnTo>
                    <a:pt x="4136" y="198"/>
                  </a:lnTo>
                  <a:cubicBezTo>
                    <a:pt x="4136" y="88"/>
                    <a:pt x="4048" y="0"/>
                    <a:pt x="3938" y="0"/>
                  </a:cubicBezTo>
                  <a:cubicBezTo>
                    <a:pt x="3829" y="0"/>
                    <a:pt x="3739" y="89"/>
                    <a:pt x="3739" y="198"/>
                  </a:cubicBezTo>
                  <a:lnTo>
                    <a:pt x="3739" y="828"/>
                  </a:lnTo>
                  <a:lnTo>
                    <a:pt x="2702" y="828"/>
                  </a:lnTo>
                  <a:lnTo>
                    <a:pt x="2702" y="198"/>
                  </a:lnTo>
                  <a:cubicBezTo>
                    <a:pt x="2702" y="88"/>
                    <a:pt x="2611" y="0"/>
                    <a:pt x="2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726375" y="2695950"/>
              <a:ext cx="16725" cy="9950"/>
            </a:xfrm>
            <a:custGeom>
              <a:avLst/>
              <a:gdLst/>
              <a:ahLst/>
              <a:cxnLst/>
              <a:rect l="l" t="t" r="r" b="b"/>
              <a:pathLst>
                <a:path w="669" h="398" extrusionOk="0">
                  <a:moveTo>
                    <a:pt x="198" y="1"/>
                  </a:moveTo>
                  <a:cubicBezTo>
                    <a:pt x="88" y="1"/>
                    <a:pt x="1" y="89"/>
                    <a:pt x="1" y="198"/>
                  </a:cubicBezTo>
                  <a:cubicBezTo>
                    <a:pt x="1" y="310"/>
                    <a:pt x="89" y="398"/>
                    <a:pt x="198" y="398"/>
                  </a:cubicBezTo>
                  <a:lnTo>
                    <a:pt x="470" y="398"/>
                  </a:lnTo>
                  <a:cubicBezTo>
                    <a:pt x="580" y="398"/>
                    <a:pt x="669" y="307"/>
                    <a:pt x="669" y="198"/>
                  </a:cubicBezTo>
                  <a:cubicBezTo>
                    <a:pt x="669" y="89"/>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757725" y="2695950"/>
              <a:ext cx="16775" cy="9950"/>
            </a:xfrm>
            <a:custGeom>
              <a:avLst/>
              <a:gdLst/>
              <a:ahLst/>
              <a:cxnLst/>
              <a:rect l="l" t="t" r="r" b="b"/>
              <a:pathLst>
                <a:path w="671" h="398" extrusionOk="0">
                  <a:moveTo>
                    <a:pt x="198" y="1"/>
                  </a:moveTo>
                  <a:cubicBezTo>
                    <a:pt x="88" y="1"/>
                    <a:pt x="1" y="89"/>
                    <a:pt x="1" y="198"/>
                  </a:cubicBezTo>
                  <a:cubicBezTo>
                    <a:pt x="1" y="310"/>
                    <a:pt x="89" y="398"/>
                    <a:pt x="198" y="398"/>
                  </a:cubicBezTo>
                  <a:lnTo>
                    <a:pt x="469" y="398"/>
                  </a:lnTo>
                  <a:cubicBezTo>
                    <a:pt x="580" y="398"/>
                    <a:pt x="669" y="307"/>
                    <a:pt x="669" y="198"/>
                  </a:cubicBezTo>
                  <a:cubicBezTo>
                    <a:pt x="670" y="89"/>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789075" y="2696000"/>
              <a:ext cx="16725" cy="9950"/>
            </a:xfrm>
            <a:custGeom>
              <a:avLst/>
              <a:gdLst/>
              <a:ahLst/>
              <a:cxnLst/>
              <a:rect l="l" t="t" r="r" b="b"/>
              <a:pathLst>
                <a:path w="669" h="398" extrusionOk="0">
                  <a:moveTo>
                    <a:pt x="198" y="0"/>
                  </a:moveTo>
                  <a:cubicBezTo>
                    <a:pt x="88" y="0"/>
                    <a:pt x="0" y="90"/>
                    <a:pt x="0" y="199"/>
                  </a:cubicBezTo>
                  <a:cubicBezTo>
                    <a:pt x="0" y="308"/>
                    <a:pt x="89" y="397"/>
                    <a:pt x="198" y="397"/>
                  </a:cubicBezTo>
                  <a:lnTo>
                    <a:pt x="469" y="397"/>
                  </a:lnTo>
                  <a:cubicBezTo>
                    <a:pt x="580" y="397"/>
                    <a:pt x="669" y="308"/>
                    <a:pt x="669" y="199"/>
                  </a:cubicBezTo>
                  <a:cubicBezTo>
                    <a:pt x="669" y="87"/>
                    <a:pt x="578"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820425" y="2696000"/>
              <a:ext cx="16775" cy="9950"/>
            </a:xfrm>
            <a:custGeom>
              <a:avLst/>
              <a:gdLst/>
              <a:ahLst/>
              <a:cxnLst/>
              <a:rect l="l" t="t" r="r" b="b"/>
              <a:pathLst>
                <a:path w="671" h="398" extrusionOk="0">
                  <a:moveTo>
                    <a:pt x="201" y="0"/>
                  </a:moveTo>
                  <a:cubicBezTo>
                    <a:pt x="89" y="0"/>
                    <a:pt x="2" y="90"/>
                    <a:pt x="2" y="199"/>
                  </a:cubicBezTo>
                  <a:cubicBezTo>
                    <a:pt x="0" y="308"/>
                    <a:pt x="89" y="397"/>
                    <a:pt x="201" y="397"/>
                  </a:cubicBezTo>
                  <a:lnTo>
                    <a:pt x="471" y="397"/>
                  </a:lnTo>
                  <a:cubicBezTo>
                    <a:pt x="583" y="397"/>
                    <a:pt x="670" y="308"/>
                    <a:pt x="670" y="199"/>
                  </a:cubicBezTo>
                  <a:cubicBezTo>
                    <a:pt x="670" y="87"/>
                    <a:pt x="580"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851800" y="2696000"/>
              <a:ext cx="16725" cy="9950"/>
            </a:xfrm>
            <a:custGeom>
              <a:avLst/>
              <a:gdLst/>
              <a:ahLst/>
              <a:cxnLst/>
              <a:rect l="l" t="t" r="r" b="b"/>
              <a:pathLst>
                <a:path w="669" h="398" extrusionOk="0">
                  <a:moveTo>
                    <a:pt x="200" y="0"/>
                  </a:moveTo>
                  <a:cubicBezTo>
                    <a:pt x="88" y="0"/>
                    <a:pt x="1" y="90"/>
                    <a:pt x="1" y="199"/>
                  </a:cubicBezTo>
                  <a:cubicBezTo>
                    <a:pt x="1" y="308"/>
                    <a:pt x="88" y="397"/>
                    <a:pt x="200" y="397"/>
                  </a:cubicBezTo>
                  <a:lnTo>
                    <a:pt x="470" y="397"/>
                  </a:lnTo>
                  <a:cubicBezTo>
                    <a:pt x="582" y="397"/>
                    <a:pt x="669" y="308"/>
                    <a:pt x="669" y="199"/>
                  </a:cubicBezTo>
                  <a:cubicBezTo>
                    <a:pt x="669" y="87"/>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883150" y="2695950"/>
              <a:ext cx="16775" cy="9950"/>
            </a:xfrm>
            <a:custGeom>
              <a:avLst/>
              <a:gdLst/>
              <a:ahLst/>
              <a:cxnLst/>
              <a:rect l="l" t="t" r="r" b="b"/>
              <a:pathLst>
                <a:path w="671" h="398" extrusionOk="0">
                  <a:moveTo>
                    <a:pt x="200" y="1"/>
                  </a:moveTo>
                  <a:cubicBezTo>
                    <a:pt x="88" y="1"/>
                    <a:pt x="1" y="89"/>
                    <a:pt x="1" y="198"/>
                  </a:cubicBezTo>
                  <a:cubicBezTo>
                    <a:pt x="1" y="310"/>
                    <a:pt x="91" y="398"/>
                    <a:pt x="200" y="398"/>
                  </a:cubicBezTo>
                  <a:lnTo>
                    <a:pt x="469" y="398"/>
                  </a:lnTo>
                  <a:cubicBezTo>
                    <a:pt x="580" y="398"/>
                    <a:pt x="669" y="307"/>
                    <a:pt x="669" y="198"/>
                  </a:cubicBezTo>
                  <a:cubicBezTo>
                    <a:pt x="670" y="89"/>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914550" y="2695950"/>
              <a:ext cx="16725" cy="9950"/>
            </a:xfrm>
            <a:custGeom>
              <a:avLst/>
              <a:gdLst/>
              <a:ahLst/>
              <a:cxnLst/>
              <a:rect l="l" t="t" r="r" b="b"/>
              <a:pathLst>
                <a:path w="669" h="398" extrusionOk="0">
                  <a:moveTo>
                    <a:pt x="199" y="1"/>
                  </a:moveTo>
                  <a:cubicBezTo>
                    <a:pt x="89" y="1"/>
                    <a:pt x="0" y="89"/>
                    <a:pt x="0" y="198"/>
                  </a:cubicBezTo>
                  <a:cubicBezTo>
                    <a:pt x="0" y="310"/>
                    <a:pt x="90" y="398"/>
                    <a:pt x="199" y="398"/>
                  </a:cubicBezTo>
                  <a:lnTo>
                    <a:pt x="470" y="398"/>
                  </a:lnTo>
                  <a:cubicBezTo>
                    <a:pt x="581" y="398"/>
                    <a:pt x="668" y="307"/>
                    <a:pt x="668" y="198"/>
                  </a:cubicBezTo>
                  <a:cubicBezTo>
                    <a:pt x="668" y="89"/>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1945875" y="2695950"/>
              <a:ext cx="16750" cy="9950"/>
            </a:xfrm>
            <a:custGeom>
              <a:avLst/>
              <a:gdLst/>
              <a:ahLst/>
              <a:cxnLst/>
              <a:rect l="l" t="t" r="r" b="b"/>
              <a:pathLst>
                <a:path w="670" h="398" extrusionOk="0">
                  <a:moveTo>
                    <a:pt x="200" y="1"/>
                  </a:moveTo>
                  <a:cubicBezTo>
                    <a:pt x="90" y="1"/>
                    <a:pt x="1" y="89"/>
                    <a:pt x="1" y="198"/>
                  </a:cubicBezTo>
                  <a:cubicBezTo>
                    <a:pt x="1" y="310"/>
                    <a:pt x="91" y="398"/>
                    <a:pt x="200" y="398"/>
                  </a:cubicBezTo>
                  <a:lnTo>
                    <a:pt x="471" y="398"/>
                  </a:lnTo>
                  <a:cubicBezTo>
                    <a:pt x="582" y="398"/>
                    <a:pt x="669" y="307"/>
                    <a:pt x="669" y="198"/>
                  </a:cubicBezTo>
                  <a:cubicBezTo>
                    <a:pt x="669" y="89"/>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1726375" y="2731850"/>
              <a:ext cx="16725" cy="9950"/>
            </a:xfrm>
            <a:custGeom>
              <a:avLst/>
              <a:gdLst/>
              <a:ahLst/>
              <a:cxnLst/>
              <a:rect l="l" t="t" r="r" b="b"/>
              <a:pathLst>
                <a:path w="669" h="398" extrusionOk="0">
                  <a:moveTo>
                    <a:pt x="198" y="1"/>
                  </a:moveTo>
                  <a:cubicBezTo>
                    <a:pt x="88" y="1"/>
                    <a:pt x="1" y="91"/>
                    <a:pt x="1" y="200"/>
                  </a:cubicBezTo>
                  <a:cubicBezTo>
                    <a:pt x="1" y="309"/>
                    <a:pt x="89" y="398"/>
                    <a:pt x="198" y="398"/>
                  </a:cubicBezTo>
                  <a:lnTo>
                    <a:pt x="470" y="398"/>
                  </a:lnTo>
                  <a:cubicBezTo>
                    <a:pt x="580"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1757725" y="2731850"/>
              <a:ext cx="16725" cy="9950"/>
            </a:xfrm>
            <a:custGeom>
              <a:avLst/>
              <a:gdLst/>
              <a:ahLst/>
              <a:cxnLst/>
              <a:rect l="l" t="t" r="r" b="b"/>
              <a:pathLst>
                <a:path w="669" h="398" extrusionOk="0">
                  <a:moveTo>
                    <a:pt x="198" y="1"/>
                  </a:moveTo>
                  <a:cubicBezTo>
                    <a:pt x="88" y="1"/>
                    <a:pt x="1" y="91"/>
                    <a:pt x="1" y="200"/>
                  </a:cubicBezTo>
                  <a:cubicBezTo>
                    <a:pt x="1" y="309"/>
                    <a:pt x="89" y="398"/>
                    <a:pt x="198" y="398"/>
                  </a:cubicBezTo>
                  <a:lnTo>
                    <a:pt x="469" y="398"/>
                  </a:lnTo>
                  <a:cubicBezTo>
                    <a:pt x="580" y="398"/>
                    <a:pt x="669" y="309"/>
                    <a:pt x="669" y="200"/>
                  </a:cubicBezTo>
                  <a:cubicBezTo>
                    <a:pt x="669"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1789075" y="2731925"/>
              <a:ext cx="16725" cy="9950"/>
            </a:xfrm>
            <a:custGeom>
              <a:avLst/>
              <a:gdLst/>
              <a:ahLst/>
              <a:cxnLst/>
              <a:rect l="l" t="t" r="r" b="b"/>
              <a:pathLst>
                <a:path w="669" h="398" extrusionOk="0">
                  <a:moveTo>
                    <a:pt x="198" y="1"/>
                  </a:moveTo>
                  <a:cubicBezTo>
                    <a:pt x="88" y="1"/>
                    <a:pt x="0" y="90"/>
                    <a:pt x="0" y="199"/>
                  </a:cubicBezTo>
                  <a:cubicBezTo>
                    <a:pt x="0" y="308"/>
                    <a:pt x="89" y="398"/>
                    <a:pt x="198" y="398"/>
                  </a:cubicBezTo>
                  <a:lnTo>
                    <a:pt x="469" y="398"/>
                  </a:lnTo>
                  <a:cubicBezTo>
                    <a:pt x="580" y="398"/>
                    <a:pt x="669" y="308"/>
                    <a:pt x="669" y="199"/>
                  </a:cubicBezTo>
                  <a:cubicBezTo>
                    <a:pt x="669" y="90"/>
                    <a:pt x="578"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1820450" y="2731925"/>
              <a:ext cx="16750" cy="9950"/>
            </a:xfrm>
            <a:custGeom>
              <a:avLst/>
              <a:gdLst/>
              <a:ahLst/>
              <a:cxnLst/>
              <a:rect l="l" t="t" r="r" b="b"/>
              <a:pathLst>
                <a:path w="670" h="398" extrusionOk="0">
                  <a:moveTo>
                    <a:pt x="200" y="1"/>
                  </a:moveTo>
                  <a:cubicBezTo>
                    <a:pt x="88" y="1"/>
                    <a:pt x="1" y="90"/>
                    <a:pt x="1" y="199"/>
                  </a:cubicBezTo>
                  <a:cubicBezTo>
                    <a:pt x="1" y="308"/>
                    <a:pt x="88" y="398"/>
                    <a:pt x="200" y="398"/>
                  </a:cubicBezTo>
                  <a:lnTo>
                    <a:pt x="470" y="398"/>
                  </a:lnTo>
                  <a:cubicBezTo>
                    <a:pt x="582" y="398"/>
                    <a:pt x="669" y="308"/>
                    <a:pt x="669" y="199"/>
                  </a:cubicBezTo>
                  <a:cubicBezTo>
                    <a:pt x="669" y="90"/>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1851800" y="2731925"/>
              <a:ext cx="16725" cy="9950"/>
            </a:xfrm>
            <a:custGeom>
              <a:avLst/>
              <a:gdLst/>
              <a:ahLst/>
              <a:cxnLst/>
              <a:rect l="l" t="t" r="r" b="b"/>
              <a:pathLst>
                <a:path w="669" h="398" extrusionOk="0">
                  <a:moveTo>
                    <a:pt x="200" y="1"/>
                  </a:moveTo>
                  <a:cubicBezTo>
                    <a:pt x="88" y="1"/>
                    <a:pt x="1" y="90"/>
                    <a:pt x="1" y="199"/>
                  </a:cubicBezTo>
                  <a:cubicBezTo>
                    <a:pt x="1" y="308"/>
                    <a:pt x="88" y="398"/>
                    <a:pt x="200" y="398"/>
                  </a:cubicBezTo>
                  <a:lnTo>
                    <a:pt x="470" y="398"/>
                  </a:lnTo>
                  <a:cubicBezTo>
                    <a:pt x="582" y="398"/>
                    <a:pt x="669" y="308"/>
                    <a:pt x="669" y="199"/>
                  </a:cubicBezTo>
                  <a:cubicBezTo>
                    <a:pt x="669" y="90"/>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1883150" y="2731850"/>
              <a:ext cx="16725" cy="9950"/>
            </a:xfrm>
            <a:custGeom>
              <a:avLst/>
              <a:gdLst/>
              <a:ahLst/>
              <a:cxnLst/>
              <a:rect l="l" t="t" r="r" b="b"/>
              <a:pathLst>
                <a:path w="669" h="398" extrusionOk="0">
                  <a:moveTo>
                    <a:pt x="200" y="1"/>
                  </a:moveTo>
                  <a:cubicBezTo>
                    <a:pt x="88" y="1"/>
                    <a:pt x="1" y="91"/>
                    <a:pt x="1" y="200"/>
                  </a:cubicBezTo>
                  <a:cubicBezTo>
                    <a:pt x="1" y="309"/>
                    <a:pt x="91" y="398"/>
                    <a:pt x="200" y="398"/>
                  </a:cubicBezTo>
                  <a:lnTo>
                    <a:pt x="469" y="398"/>
                  </a:lnTo>
                  <a:cubicBezTo>
                    <a:pt x="580" y="398"/>
                    <a:pt x="669" y="309"/>
                    <a:pt x="669" y="200"/>
                  </a:cubicBezTo>
                  <a:cubicBezTo>
                    <a:pt x="669" y="91"/>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1914550" y="2731850"/>
              <a:ext cx="16725" cy="9950"/>
            </a:xfrm>
            <a:custGeom>
              <a:avLst/>
              <a:gdLst/>
              <a:ahLst/>
              <a:cxnLst/>
              <a:rect l="l" t="t" r="r" b="b"/>
              <a:pathLst>
                <a:path w="669" h="398" extrusionOk="0">
                  <a:moveTo>
                    <a:pt x="199" y="1"/>
                  </a:moveTo>
                  <a:cubicBezTo>
                    <a:pt x="89" y="1"/>
                    <a:pt x="0" y="91"/>
                    <a:pt x="0" y="200"/>
                  </a:cubicBezTo>
                  <a:cubicBezTo>
                    <a:pt x="0" y="309"/>
                    <a:pt x="90" y="398"/>
                    <a:pt x="199" y="398"/>
                  </a:cubicBezTo>
                  <a:lnTo>
                    <a:pt x="470" y="398"/>
                  </a:lnTo>
                  <a:cubicBezTo>
                    <a:pt x="581" y="398"/>
                    <a:pt x="668" y="309"/>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1945875" y="2731850"/>
              <a:ext cx="16750" cy="9950"/>
            </a:xfrm>
            <a:custGeom>
              <a:avLst/>
              <a:gdLst/>
              <a:ahLst/>
              <a:cxnLst/>
              <a:rect l="l" t="t" r="r" b="b"/>
              <a:pathLst>
                <a:path w="670" h="398" extrusionOk="0">
                  <a:moveTo>
                    <a:pt x="200" y="1"/>
                  </a:moveTo>
                  <a:cubicBezTo>
                    <a:pt x="90" y="1"/>
                    <a:pt x="1" y="91"/>
                    <a:pt x="1" y="200"/>
                  </a:cubicBezTo>
                  <a:cubicBezTo>
                    <a:pt x="1" y="309"/>
                    <a:pt x="91" y="398"/>
                    <a:pt x="200" y="398"/>
                  </a:cubicBezTo>
                  <a:lnTo>
                    <a:pt x="471" y="398"/>
                  </a:lnTo>
                  <a:cubicBezTo>
                    <a:pt x="582" y="398"/>
                    <a:pt x="669" y="309"/>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1726375" y="2767800"/>
              <a:ext cx="16725" cy="9950"/>
            </a:xfrm>
            <a:custGeom>
              <a:avLst/>
              <a:gdLst/>
              <a:ahLst/>
              <a:cxnLst/>
              <a:rect l="l" t="t" r="r" b="b"/>
              <a:pathLst>
                <a:path w="669" h="398" extrusionOk="0">
                  <a:moveTo>
                    <a:pt x="198" y="0"/>
                  </a:moveTo>
                  <a:cubicBezTo>
                    <a:pt x="88" y="0"/>
                    <a:pt x="1" y="89"/>
                    <a:pt x="1" y="198"/>
                  </a:cubicBezTo>
                  <a:cubicBezTo>
                    <a:pt x="1" y="309"/>
                    <a:pt x="89" y="398"/>
                    <a:pt x="198" y="398"/>
                  </a:cubicBezTo>
                  <a:lnTo>
                    <a:pt x="470" y="398"/>
                  </a:lnTo>
                  <a:cubicBezTo>
                    <a:pt x="580" y="398"/>
                    <a:pt x="669" y="307"/>
                    <a:pt x="669" y="198"/>
                  </a:cubicBezTo>
                  <a:cubicBezTo>
                    <a:pt x="669" y="89"/>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1757725" y="2767800"/>
              <a:ext cx="16775" cy="9950"/>
            </a:xfrm>
            <a:custGeom>
              <a:avLst/>
              <a:gdLst/>
              <a:ahLst/>
              <a:cxnLst/>
              <a:rect l="l" t="t" r="r" b="b"/>
              <a:pathLst>
                <a:path w="671" h="398" extrusionOk="0">
                  <a:moveTo>
                    <a:pt x="198" y="0"/>
                  </a:moveTo>
                  <a:cubicBezTo>
                    <a:pt x="88" y="0"/>
                    <a:pt x="1" y="89"/>
                    <a:pt x="1" y="198"/>
                  </a:cubicBezTo>
                  <a:cubicBezTo>
                    <a:pt x="1" y="309"/>
                    <a:pt x="89" y="398"/>
                    <a:pt x="198" y="398"/>
                  </a:cubicBezTo>
                  <a:lnTo>
                    <a:pt x="469" y="398"/>
                  </a:lnTo>
                  <a:cubicBezTo>
                    <a:pt x="580" y="398"/>
                    <a:pt x="669" y="307"/>
                    <a:pt x="669" y="198"/>
                  </a:cubicBezTo>
                  <a:cubicBezTo>
                    <a:pt x="670" y="89"/>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914550" y="2767800"/>
              <a:ext cx="16725" cy="9950"/>
            </a:xfrm>
            <a:custGeom>
              <a:avLst/>
              <a:gdLst/>
              <a:ahLst/>
              <a:cxnLst/>
              <a:rect l="l" t="t" r="r" b="b"/>
              <a:pathLst>
                <a:path w="669" h="398" extrusionOk="0">
                  <a:moveTo>
                    <a:pt x="199" y="0"/>
                  </a:moveTo>
                  <a:cubicBezTo>
                    <a:pt x="89" y="0"/>
                    <a:pt x="0" y="89"/>
                    <a:pt x="0" y="198"/>
                  </a:cubicBezTo>
                  <a:cubicBezTo>
                    <a:pt x="0" y="309"/>
                    <a:pt x="90" y="398"/>
                    <a:pt x="199" y="398"/>
                  </a:cubicBezTo>
                  <a:lnTo>
                    <a:pt x="470" y="398"/>
                  </a:lnTo>
                  <a:cubicBezTo>
                    <a:pt x="581" y="398"/>
                    <a:pt x="668" y="307"/>
                    <a:pt x="668" y="198"/>
                  </a:cubicBezTo>
                  <a:cubicBezTo>
                    <a:pt x="668" y="89"/>
                    <a:pt x="580"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1945875" y="2767800"/>
              <a:ext cx="16750" cy="9950"/>
            </a:xfrm>
            <a:custGeom>
              <a:avLst/>
              <a:gdLst/>
              <a:ahLst/>
              <a:cxnLst/>
              <a:rect l="l" t="t" r="r" b="b"/>
              <a:pathLst>
                <a:path w="670" h="398" extrusionOk="0">
                  <a:moveTo>
                    <a:pt x="200" y="0"/>
                  </a:moveTo>
                  <a:cubicBezTo>
                    <a:pt x="90" y="0"/>
                    <a:pt x="1" y="89"/>
                    <a:pt x="1" y="198"/>
                  </a:cubicBezTo>
                  <a:cubicBezTo>
                    <a:pt x="1" y="309"/>
                    <a:pt x="91" y="398"/>
                    <a:pt x="200" y="398"/>
                  </a:cubicBezTo>
                  <a:lnTo>
                    <a:pt x="471" y="398"/>
                  </a:lnTo>
                  <a:cubicBezTo>
                    <a:pt x="582" y="398"/>
                    <a:pt x="669" y="307"/>
                    <a:pt x="669" y="198"/>
                  </a:cubicBezTo>
                  <a:cubicBezTo>
                    <a:pt x="669" y="89"/>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1726375" y="2803775"/>
              <a:ext cx="16725" cy="9950"/>
            </a:xfrm>
            <a:custGeom>
              <a:avLst/>
              <a:gdLst/>
              <a:ahLst/>
              <a:cxnLst/>
              <a:rect l="l" t="t" r="r" b="b"/>
              <a:pathLst>
                <a:path w="669" h="398" extrusionOk="0">
                  <a:moveTo>
                    <a:pt x="198" y="1"/>
                  </a:moveTo>
                  <a:cubicBezTo>
                    <a:pt x="88" y="1"/>
                    <a:pt x="1" y="89"/>
                    <a:pt x="1" y="198"/>
                  </a:cubicBezTo>
                  <a:cubicBezTo>
                    <a:pt x="1" y="309"/>
                    <a:pt x="89" y="398"/>
                    <a:pt x="198" y="398"/>
                  </a:cubicBezTo>
                  <a:lnTo>
                    <a:pt x="470" y="398"/>
                  </a:lnTo>
                  <a:cubicBezTo>
                    <a:pt x="580" y="398"/>
                    <a:pt x="669" y="307"/>
                    <a:pt x="669" y="198"/>
                  </a:cubicBezTo>
                  <a:cubicBezTo>
                    <a:pt x="669" y="88"/>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1757725" y="2803775"/>
              <a:ext cx="16775" cy="9950"/>
            </a:xfrm>
            <a:custGeom>
              <a:avLst/>
              <a:gdLst/>
              <a:ahLst/>
              <a:cxnLst/>
              <a:rect l="l" t="t" r="r" b="b"/>
              <a:pathLst>
                <a:path w="671" h="398" extrusionOk="0">
                  <a:moveTo>
                    <a:pt x="198" y="1"/>
                  </a:moveTo>
                  <a:cubicBezTo>
                    <a:pt x="88" y="1"/>
                    <a:pt x="1" y="89"/>
                    <a:pt x="1" y="198"/>
                  </a:cubicBezTo>
                  <a:cubicBezTo>
                    <a:pt x="1" y="309"/>
                    <a:pt x="89" y="398"/>
                    <a:pt x="198" y="398"/>
                  </a:cubicBezTo>
                  <a:lnTo>
                    <a:pt x="469" y="398"/>
                  </a:lnTo>
                  <a:cubicBezTo>
                    <a:pt x="580" y="398"/>
                    <a:pt x="669" y="307"/>
                    <a:pt x="669" y="198"/>
                  </a:cubicBezTo>
                  <a:cubicBezTo>
                    <a:pt x="670" y="88"/>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1914550" y="2803775"/>
              <a:ext cx="16725" cy="9950"/>
            </a:xfrm>
            <a:custGeom>
              <a:avLst/>
              <a:gdLst/>
              <a:ahLst/>
              <a:cxnLst/>
              <a:rect l="l" t="t" r="r" b="b"/>
              <a:pathLst>
                <a:path w="669" h="398" extrusionOk="0">
                  <a:moveTo>
                    <a:pt x="199" y="1"/>
                  </a:moveTo>
                  <a:cubicBezTo>
                    <a:pt x="89" y="1"/>
                    <a:pt x="0" y="89"/>
                    <a:pt x="0" y="198"/>
                  </a:cubicBezTo>
                  <a:cubicBezTo>
                    <a:pt x="0" y="309"/>
                    <a:pt x="90" y="398"/>
                    <a:pt x="199" y="398"/>
                  </a:cubicBezTo>
                  <a:lnTo>
                    <a:pt x="470" y="398"/>
                  </a:lnTo>
                  <a:cubicBezTo>
                    <a:pt x="581" y="398"/>
                    <a:pt x="668" y="307"/>
                    <a:pt x="668" y="198"/>
                  </a:cubicBezTo>
                  <a:cubicBezTo>
                    <a:pt x="668" y="88"/>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1945875" y="2803775"/>
              <a:ext cx="16750" cy="9950"/>
            </a:xfrm>
            <a:custGeom>
              <a:avLst/>
              <a:gdLst/>
              <a:ahLst/>
              <a:cxnLst/>
              <a:rect l="l" t="t" r="r" b="b"/>
              <a:pathLst>
                <a:path w="670" h="398" extrusionOk="0">
                  <a:moveTo>
                    <a:pt x="200" y="1"/>
                  </a:moveTo>
                  <a:cubicBezTo>
                    <a:pt x="90" y="1"/>
                    <a:pt x="1" y="89"/>
                    <a:pt x="1" y="198"/>
                  </a:cubicBezTo>
                  <a:cubicBezTo>
                    <a:pt x="1" y="309"/>
                    <a:pt x="91" y="398"/>
                    <a:pt x="200" y="398"/>
                  </a:cubicBezTo>
                  <a:lnTo>
                    <a:pt x="471" y="398"/>
                  </a:lnTo>
                  <a:cubicBezTo>
                    <a:pt x="582" y="398"/>
                    <a:pt x="669" y="307"/>
                    <a:pt x="669" y="198"/>
                  </a:cubicBezTo>
                  <a:cubicBezTo>
                    <a:pt x="669" y="88"/>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1726375" y="2839675"/>
              <a:ext cx="16725" cy="9950"/>
            </a:xfrm>
            <a:custGeom>
              <a:avLst/>
              <a:gdLst/>
              <a:ahLst/>
              <a:cxnLst/>
              <a:rect l="l" t="t" r="r" b="b"/>
              <a:pathLst>
                <a:path w="669" h="398" extrusionOk="0">
                  <a:moveTo>
                    <a:pt x="198" y="1"/>
                  </a:moveTo>
                  <a:cubicBezTo>
                    <a:pt x="88" y="1"/>
                    <a:pt x="1" y="91"/>
                    <a:pt x="1" y="200"/>
                  </a:cubicBezTo>
                  <a:cubicBezTo>
                    <a:pt x="1" y="311"/>
                    <a:pt x="89" y="398"/>
                    <a:pt x="198" y="398"/>
                  </a:cubicBezTo>
                  <a:lnTo>
                    <a:pt x="470" y="398"/>
                  </a:lnTo>
                  <a:cubicBezTo>
                    <a:pt x="580" y="398"/>
                    <a:pt x="669" y="308"/>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1757725" y="2839675"/>
              <a:ext cx="16775" cy="9950"/>
            </a:xfrm>
            <a:custGeom>
              <a:avLst/>
              <a:gdLst/>
              <a:ahLst/>
              <a:cxnLst/>
              <a:rect l="l" t="t" r="r" b="b"/>
              <a:pathLst>
                <a:path w="671" h="398" extrusionOk="0">
                  <a:moveTo>
                    <a:pt x="198" y="1"/>
                  </a:moveTo>
                  <a:cubicBezTo>
                    <a:pt x="88" y="1"/>
                    <a:pt x="1" y="91"/>
                    <a:pt x="1" y="200"/>
                  </a:cubicBezTo>
                  <a:cubicBezTo>
                    <a:pt x="1" y="311"/>
                    <a:pt x="89" y="398"/>
                    <a:pt x="198" y="398"/>
                  </a:cubicBezTo>
                  <a:lnTo>
                    <a:pt x="469" y="398"/>
                  </a:lnTo>
                  <a:cubicBezTo>
                    <a:pt x="580" y="398"/>
                    <a:pt x="669" y="308"/>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1914550" y="2839675"/>
              <a:ext cx="16725" cy="9950"/>
            </a:xfrm>
            <a:custGeom>
              <a:avLst/>
              <a:gdLst/>
              <a:ahLst/>
              <a:cxnLst/>
              <a:rect l="l" t="t" r="r" b="b"/>
              <a:pathLst>
                <a:path w="669" h="398" extrusionOk="0">
                  <a:moveTo>
                    <a:pt x="199" y="1"/>
                  </a:moveTo>
                  <a:cubicBezTo>
                    <a:pt x="89" y="1"/>
                    <a:pt x="0" y="91"/>
                    <a:pt x="0" y="200"/>
                  </a:cubicBezTo>
                  <a:cubicBezTo>
                    <a:pt x="0" y="311"/>
                    <a:pt x="90" y="398"/>
                    <a:pt x="199" y="398"/>
                  </a:cubicBezTo>
                  <a:lnTo>
                    <a:pt x="470" y="398"/>
                  </a:lnTo>
                  <a:cubicBezTo>
                    <a:pt x="581" y="398"/>
                    <a:pt x="668" y="308"/>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1945875" y="2839675"/>
              <a:ext cx="16750" cy="9950"/>
            </a:xfrm>
            <a:custGeom>
              <a:avLst/>
              <a:gdLst/>
              <a:ahLst/>
              <a:cxnLst/>
              <a:rect l="l" t="t" r="r" b="b"/>
              <a:pathLst>
                <a:path w="670" h="398" extrusionOk="0">
                  <a:moveTo>
                    <a:pt x="200" y="1"/>
                  </a:moveTo>
                  <a:cubicBezTo>
                    <a:pt x="90" y="1"/>
                    <a:pt x="1" y="91"/>
                    <a:pt x="1" y="200"/>
                  </a:cubicBezTo>
                  <a:cubicBezTo>
                    <a:pt x="1" y="311"/>
                    <a:pt x="91" y="398"/>
                    <a:pt x="200" y="398"/>
                  </a:cubicBezTo>
                  <a:lnTo>
                    <a:pt x="471" y="398"/>
                  </a:lnTo>
                  <a:cubicBezTo>
                    <a:pt x="582" y="398"/>
                    <a:pt x="669" y="308"/>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1726375" y="2875575"/>
              <a:ext cx="16725" cy="9950"/>
            </a:xfrm>
            <a:custGeom>
              <a:avLst/>
              <a:gdLst/>
              <a:ahLst/>
              <a:cxnLst/>
              <a:rect l="l" t="t" r="r" b="b"/>
              <a:pathLst>
                <a:path w="669" h="398" extrusionOk="0">
                  <a:moveTo>
                    <a:pt x="198" y="1"/>
                  </a:moveTo>
                  <a:cubicBezTo>
                    <a:pt x="88" y="1"/>
                    <a:pt x="1" y="91"/>
                    <a:pt x="1" y="200"/>
                  </a:cubicBezTo>
                  <a:cubicBezTo>
                    <a:pt x="1" y="311"/>
                    <a:pt x="89" y="398"/>
                    <a:pt x="198" y="398"/>
                  </a:cubicBezTo>
                  <a:lnTo>
                    <a:pt x="470" y="398"/>
                  </a:lnTo>
                  <a:cubicBezTo>
                    <a:pt x="580"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1757725" y="2875575"/>
              <a:ext cx="16775" cy="9950"/>
            </a:xfrm>
            <a:custGeom>
              <a:avLst/>
              <a:gdLst/>
              <a:ahLst/>
              <a:cxnLst/>
              <a:rect l="l" t="t" r="r" b="b"/>
              <a:pathLst>
                <a:path w="671" h="398" extrusionOk="0">
                  <a:moveTo>
                    <a:pt x="198" y="1"/>
                  </a:moveTo>
                  <a:cubicBezTo>
                    <a:pt x="88" y="1"/>
                    <a:pt x="1" y="91"/>
                    <a:pt x="1" y="200"/>
                  </a:cubicBezTo>
                  <a:cubicBezTo>
                    <a:pt x="1" y="311"/>
                    <a:pt x="89" y="398"/>
                    <a:pt x="198" y="398"/>
                  </a:cubicBezTo>
                  <a:lnTo>
                    <a:pt x="469" y="398"/>
                  </a:lnTo>
                  <a:cubicBezTo>
                    <a:pt x="580" y="398"/>
                    <a:pt x="669" y="309"/>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1789075" y="2875575"/>
              <a:ext cx="16775" cy="9950"/>
            </a:xfrm>
            <a:custGeom>
              <a:avLst/>
              <a:gdLst/>
              <a:ahLst/>
              <a:cxnLst/>
              <a:rect l="l" t="t" r="r" b="b"/>
              <a:pathLst>
                <a:path w="671" h="398" extrusionOk="0">
                  <a:moveTo>
                    <a:pt x="198" y="1"/>
                  </a:moveTo>
                  <a:cubicBezTo>
                    <a:pt x="88" y="1"/>
                    <a:pt x="0" y="91"/>
                    <a:pt x="0" y="200"/>
                  </a:cubicBezTo>
                  <a:cubicBezTo>
                    <a:pt x="0" y="311"/>
                    <a:pt x="89" y="398"/>
                    <a:pt x="198" y="398"/>
                  </a:cubicBezTo>
                  <a:lnTo>
                    <a:pt x="469" y="398"/>
                  </a:lnTo>
                  <a:cubicBezTo>
                    <a:pt x="580" y="398"/>
                    <a:pt x="669" y="309"/>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1820450" y="2875575"/>
              <a:ext cx="16750" cy="9950"/>
            </a:xfrm>
            <a:custGeom>
              <a:avLst/>
              <a:gdLst/>
              <a:ahLst/>
              <a:cxnLst/>
              <a:rect l="l" t="t" r="r" b="b"/>
              <a:pathLst>
                <a:path w="670" h="398" extrusionOk="0">
                  <a:moveTo>
                    <a:pt x="200" y="1"/>
                  </a:moveTo>
                  <a:cubicBezTo>
                    <a:pt x="88" y="1"/>
                    <a:pt x="1" y="91"/>
                    <a:pt x="1" y="200"/>
                  </a:cubicBezTo>
                  <a:cubicBezTo>
                    <a:pt x="1" y="311"/>
                    <a:pt x="91" y="398"/>
                    <a:pt x="200" y="398"/>
                  </a:cubicBezTo>
                  <a:lnTo>
                    <a:pt x="470" y="398"/>
                  </a:lnTo>
                  <a:cubicBezTo>
                    <a:pt x="582"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1851800" y="2875575"/>
              <a:ext cx="16725" cy="9950"/>
            </a:xfrm>
            <a:custGeom>
              <a:avLst/>
              <a:gdLst/>
              <a:ahLst/>
              <a:cxnLst/>
              <a:rect l="l" t="t" r="r" b="b"/>
              <a:pathLst>
                <a:path w="669" h="398" extrusionOk="0">
                  <a:moveTo>
                    <a:pt x="200" y="1"/>
                  </a:moveTo>
                  <a:cubicBezTo>
                    <a:pt x="88" y="1"/>
                    <a:pt x="1" y="91"/>
                    <a:pt x="1" y="200"/>
                  </a:cubicBezTo>
                  <a:cubicBezTo>
                    <a:pt x="1" y="311"/>
                    <a:pt x="91" y="398"/>
                    <a:pt x="200" y="398"/>
                  </a:cubicBezTo>
                  <a:lnTo>
                    <a:pt x="470" y="398"/>
                  </a:lnTo>
                  <a:cubicBezTo>
                    <a:pt x="582" y="398"/>
                    <a:pt x="669" y="309"/>
                    <a:pt x="669" y="200"/>
                  </a:cubicBezTo>
                  <a:cubicBezTo>
                    <a:pt x="669" y="91"/>
                    <a:pt x="582"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1883150" y="2875575"/>
              <a:ext cx="16775" cy="9950"/>
            </a:xfrm>
            <a:custGeom>
              <a:avLst/>
              <a:gdLst/>
              <a:ahLst/>
              <a:cxnLst/>
              <a:rect l="l" t="t" r="r" b="b"/>
              <a:pathLst>
                <a:path w="671" h="398" extrusionOk="0">
                  <a:moveTo>
                    <a:pt x="200" y="1"/>
                  </a:moveTo>
                  <a:cubicBezTo>
                    <a:pt x="88" y="1"/>
                    <a:pt x="1" y="91"/>
                    <a:pt x="1" y="200"/>
                  </a:cubicBezTo>
                  <a:cubicBezTo>
                    <a:pt x="1" y="311"/>
                    <a:pt x="91" y="398"/>
                    <a:pt x="200" y="398"/>
                  </a:cubicBezTo>
                  <a:lnTo>
                    <a:pt x="469" y="398"/>
                  </a:lnTo>
                  <a:cubicBezTo>
                    <a:pt x="580" y="398"/>
                    <a:pt x="669" y="309"/>
                    <a:pt x="669" y="200"/>
                  </a:cubicBezTo>
                  <a:cubicBezTo>
                    <a:pt x="670" y="91"/>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1914550" y="2875575"/>
              <a:ext cx="16725" cy="9950"/>
            </a:xfrm>
            <a:custGeom>
              <a:avLst/>
              <a:gdLst/>
              <a:ahLst/>
              <a:cxnLst/>
              <a:rect l="l" t="t" r="r" b="b"/>
              <a:pathLst>
                <a:path w="669" h="398" extrusionOk="0">
                  <a:moveTo>
                    <a:pt x="199" y="1"/>
                  </a:moveTo>
                  <a:cubicBezTo>
                    <a:pt x="89" y="1"/>
                    <a:pt x="0" y="91"/>
                    <a:pt x="0" y="200"/>
                  </a:cubicBezTo>
                  <a:cubicBezTo>
                    <a:pt x="0" y="311"/>
                    <a:pt x="90" y="398"/>
                    <a:pt x="199" y="398"/>
                  </a:cubicBezTo>
                  <a:lnTo>
                    <a:pt x="470" y="398"/>
                  </a:lnTo>
                  <a:cubicBezTo>
                    <a:pt x="581" y="398"/>
                    <a:pt x="668" y="309"/>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1945875" y="2875575"/>
              <a:ext cx="16750" cy="9950"/>
            </a:xfrm>
            <a:custGeom>
              <a:avLst/>
              <a:gdLst/>
              <a:ahLst/>
              <a:cxnLst/>
              <a:rect l="l" t="t" r="r" b="b"/>
              <a:pathLst>
                <a:path w="670" h="398" extrusionOk="0">
                  <a:moveTo>
                    <a:pt x="200" y="1"/>
                  </a:moveTo>
                  <a:cubicBezTo>
                    <a:pt x="90" y="1"/>
                    <a:pt x="1" y="91"/>
                    <a:pt x="1" y="200"/>
                  </a:cubicBezTo>
                  <a:cubicBezTo>
                    <a:pt x="1" y="311"/>
                    <a:pt x="91" y="398"/>
                    <a:pt x="200" y="398"/>
                  </a:cubicBezTo>
                  <a:lnTo>
                    <a:pt x="471" y="398"/>
                  </a:lnTo>
                  <a:cubicBezTo>
                    <a:pt x="582" y="398"/>
                    <a:pt x="669" y="309"/>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1726375" y="2911525"/>
              <a:ext cx="16725" cy="9950"/>
            </a:xfrm>
            <a:custGeom>
              <a:avLst/>
              <a:gdLst/>
              <a:ahLst/>
              <a:cxnLst/>
              <a:rect l="l" t="t" r="r" b="b"/>
              <a:pathLst>
                <a:path w="669" h="398" extrusionOk="0">
                  <a:moveTo>
                    <a:pt x="198" y="0"/>
                  </a:moveTo>
                  <a:cubicBezTo>
                    <a:pt x="88" y="0"/>
                    <a:pt x="1" y="91"/>
                    <a:pt x="1" y="198"/>
                  </a:cubicBezTo>
                  <a:cubicBezTo>
                    <a:pt x="1" y="310"/>
                    <a:pt x="89" y="398"/>
                    <a:pt x="198" y="398"/>
                  </a:cubicBezTo>
                  <a:lnTo>
                    <a:pt x="470" y="398"/>
                  </a:lnTo>
                  <a:cubicBezTo>
                    <a:pt x="580" y="398"/>
                    <a:pt x="669" y="307"/>
                    <a:pt x="669" y="198"/>
                  </a:cubicBezTo>
                  <a:cubicBezTo>
                    <a:pt x="669" y="91"/>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1757725" y="2911525"/>
              <a:ext cx="16775" cy="9950"/>
            </a:xfrm>
            <a:custGeom>
              <a:avLst/>
              <a:gdLst/>
              <a:ahLst/>
              <a:cxnLst/>
              <a:rect l="l" t="t" r="r" b="b"/>
              <a:pathLst>
                <a:path w="671" h="398" extrusionOk="0">
                  <a:moveTo>
                    <a:pt x="198" y="0"/>
                  </a:moveTo>
                  <a:cubicBezTo>
                    <a:pt x="88" y="0"/>
                    <a:pt x="1" y="91"/>
                    <a:pt x="1" y="198"/>
                  </a:cubicBezTo>
                  <a:cubicBezTo>
                    <a:pt x="1" y="310"/>
                    <a:pt x="89" y="398"/>
                    <a:pt x="198" y="398"/>
                  </a:cubicBezTo>
                  <a:lnTo>
                    <a:pt x="469" y="398"/>
                  </a:lnTo>
                  <a:cubicBezTo>
                    <a:pt x="580" y="398"/>
                    <a:pt x="669" y="307"/>
                    <a:pt x="669" y="198"/>
                  </a:cubicBezTo>
                  <a:cubicBezTo>
                    <a:pt x="670" y="91"/>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1789075" y="2911525"/>
              <a:ext cx="16775" cy="9950"/>
            </a:xfrm>
            <a:custGeom>
              <a:avLst/>
              <a:gdLst/>
              <a:ahLst/>
              <a:cxnLst/>
              <a:rect l="l" t="t" r="r" b="b"/>
              <a:pathLst>
                <a:path w="671" h="398" extrusionOk="0">
                  <a:moveTo>
                    <a:pt x="198" y="0"/>
                  </a:moveTo>
                  <a:cubicBezTo>
                    <a:pt x="88" y="0"/>
                    <a:pt x="0" y="91"/>
                    <a:pt x="0" y="198"/>
                  </a:cubicBezTo>
                  <a:cubicBezTo>
                    <a:pt x="0" y="310"/>
                    <a:pt x="89" y="398"/>
                    <a:pt x="198" y="398"/>
                  </a:cubicBezTo>
                  <a:lnTo>
                    <a:pt x="469" y="398"/>
                  </a:lnTo>
                  <a:cubicBezTo>
                    <a:pt x="580" y="398"/>
                    <a:pt x="669" y="307"/>
                    <a:pt x="669" y="198"/>
                  </a:cubicBezTo>
                  <a:cubicBezTo>
                    <a:pt x="670" y="91"/>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1820450" y="2911525"/>
              <a:ext cx="16750" cy="9950"/>
            </a:xfrm>
            <a:custGeom>
              <a:avLst/>
              <a:gdLst/>
              <a:ahLst/>
              <a:cxnLst/>
              <a:rect l="l" t="t" r="r" b="b"/>
              <a:pathLst>
                <a:path w="670" h="398" extrusionOk="0">
                  <a:moveTo>
                    <a:pt x="200" y="0"/>
                  </a:moveTo>
                  <a:cubicBezTo>
                    <a:pt x="88" y="0"/>
                    <a:pt x="1" y="91"/>
                    <a:pt x="1" y="198"/>
                  </a:cubicBezTo>
                  <a:cubicBezTo>
                    <a:pt x="1" y="310"/>
                    <a:pt x="91" y="398"/>
                    <a:pt x="200" y="398"/>
                  </a:cubicBezTo>
                  <a:lnTo>
                    <a:pt x="470" y="398"/>
                  </a:lnTo>
                  <a:cubicBezTo>
                    <a:pt x="582" y="398"/>
                    <a:pt x="669" y="307"/>
                    <a:pt x="669" y="198"/>
                  </a:cubicBezTo>
                  <a:cubicBezTo>
                    <a:pt x="669" y="91"/>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1851800" y="2911525"/>
              <a:ext cx="16725" cy="9950"/>
            </a:xfrm>
            <a:custGeom>
              <a:avLst/>
              <a:gdLst/>
              <a:ahLst/>
              <a:cxnLst/>
              <a:rect l="l" t="t" r="r" b="b"/>
              <a:pathLst>
                <a:path w="669" h="398" extrusionOk="0">
                  <a:moveTo>
                    <a:pt x="200" y="0"/>
                  </a:moveTo>
                  <a:cubicBezTo>
                    <a:pt x="88" y="0"/>
                    <a:pt x="1" y="91"/>
                    <a:pt x="1" y="198"/>
                  </a:cubicBezTo>
                  <a:cubicBezTo>
                    <a:pt x="1" y="310"/>
                    <a:pt x="91" y="398"/>
                    <a:pt x="200" y="398"/>
                  </a:cubicBezTo>
                  <a:lnTo>
                    <a:pt x="470" y="398"/>
                  </a:lnTo>
                  <a:cubicBezTo>
                    <a:pt x="582" y="398"/>
                    <a:pt x="669" y="307"/>
                    <a:pt x="669" y="198"/>
                  </a:cubicBezTo>
                  <a:cubicBezTo>
                    <a:pt x="669" y="91"/>
                    <a:pt x="582"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1883150" y="2911525"/>
              <a:ext cx="16775" cy="9950"/>
            </a:xfrm>
            <a:custGeom>
              <a:avLst/>
              <a:gdLst/>
              <a:ahLst/>
              <a:cxnLst/>
              <a:rect l="l" t="t" r="r" b="b"/>
              <a:pathLst>
                <a:path w="671" h="398" extrusionOk="0">
                  <a:moveTo>
                    <a:pt x="200" y="0"/>
                  </a:moveTo>
                  <a:cubicBezTo>
                    <a:pt x="88" y="0"/>
                    <a:pt x="1" y="91"/>
                    <a:pt x="1" y="198"/>
                  </a:cubicBezTo>
                  <a:cubicBezTo>
                    <a:pt x="1" y="310"/>
                    <a:pt x="91" y="398"/>
                    <a:pt x="200" y="398"/>
                  </a:cubicBezTo>
                  <a:lnTo>
                    <a:pt x="469" y="398"/>
                  </a:lnTo>
                  <a:cubicBezTo>
                    <a:pt x="580" y="398"/>
                    <a:pt x="669" y="307"/>
                    <a:pt x="669" y="198"/>
                  </a:cubicBezTo>
                  <a:cubicBezTo>
                    <a:pt x="670" y="91"/>
                    <a:pt x="58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1914550" y="2911525"/>
              <a:ext cx="16725" cy="9950"/>
            </a:xfrm>
            <a:custGeom>
              <a:avLst/>
              <a:gdLst/>
              <a:ahLst/>
              <a:cxnLst/>
              <a:rect l="l" t="t" r="r" b="b"/>
              <a:pathLst>
                <a:path w="669" h="398" extrusionOk="0">
                  <a:moveTo>
                    <a:pt x="199" y="0"/>
                  </a:moveTo>
                  <a:cubicBezTo>
                    <a:pt x="89" y="0"/>
                    <a:pt x="0" y="91"/>
                    <a:pt x="0" y="198"/>
                  </a:cubicBezTo>
                  <a:cubicBezTo>
                    <a:pt x="0" y="310"/>
                    <a:pt x="90" y="398"/>
                    <a:pt x="199" y="398"/>
                  </a:cubicBezTo>
                  <a:lnTo>
                    <a:pt x="470" y="398"/>
                  </a:lnTo>
                  <a:cubicBezTo>
                    <a:pt x="581" y="398"/>
                    <a:pt x="668" y="307"/>
                    <a:pt x="668" y="198"/>
                  </a:cubicBezTo>
                  <a:cubicBezTo>
                    <a:pt x="668" y="91"/>
                    <a:pt x="580"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1945875" y="2911525"/>
              <a:ext cx="16750" cy="9950"/>
            </a:xfrm>
            <a:custGeom>
              <a:avLst/>
              <a:gdLst/>
              <a:ahLst/>
              <a:cxnLst/>
              <a:rect l="l" t="t" r="r" b="b"/>
              <a:pathLst>
                <a:path w="670" h="398" extrusionOk="0">
                  <a:moveTo>
                    <a:pt x="200" y="0"/>
                  </a:moveTo>
                  <a:cubicBezTo>
                    <a:pt x="90" y="0"/>
                    <a:pt x="1" y="91"/>
                    <a:pt x="1" y="198"/>
                  </a:cubicBezTo>
                  <a:cubicBezTo>
                    <a:pt x="1" y="310"/>
                    <a:pt x="91" y="398"/>
                    <a:pt x="200" y="398"/>
                  </a:cubicBezTo>
                  <a:lnTo>
                    <a:pt x="471" y="398"/>
                  </a:lnTo>
                  <a:cubicBezTo>
                    <a:pt x="582" y="398"/>
                    <a:pt x="669" y="307"/>
                    <a:pt x="669" y="198"/>
                  </a:cubicBezTo>
                  <a:cubicBezTo>
                    <a:pt x="669" y="91"/>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1792625" y="2756125"/>
              <a:ext cx="103825" cy="105200"/>
            </a:xfrm>
            <a:custGeom>
              <a:avLst/>
              <a:gdLst/>
              <a:ahLst/>
              <a:cxnLst/>
              <a:rect l="l" t="t" r="r" b="b"/>
              <a:pathLst>
                <a:path w="4153" h="4208" extrusionOk="0">
                  <a:moveTo>
                    <a:pt x="474" y="0"/>
                  </a:moveTo>
                  <a:cubicBezTo>
                    <a:pt x="212" y="0"/>
                    <a:pt x="0" y="212"/>
                    <a:pt x="0" y="474"/>
                  </a:cubicBezTo>
                  <a:lnTo>
                    <a:pt x="0" y="3734"/>
                  </a:lnTo>
                  <a:cubicBezTo>
                    <a:pt x="0" y="3995"/>
                    <a:pt x="212" y="4207"/>
                    <a:pt x="474" y="4207"/>
                  </a:cubicBezTo>
                  <a:lnTo>
                    <a:pt x="3028" y="4207"/>
                  </a:lnTo>
                  <a:cubicBezTo>
                    <a:pt x="3030" y="4207"/>
                    <a:pt x="3032" y="4207"/>
                    <a:pt x="3033" y="4207"/>
                  </a:cubicBezTo>
                  <a:cubicBezTo>
                    <a:pt x="3175" y="4207"/>
                    <a:pt x="3310" y="4142"/>
                    <a:pt x="3397" y="4026"/>
                  </a:cubicBezTo>
                  <a:lnTo>
                    <a:pt x="4052" y="3188"/>
                  </a:lnTo>
                  <a:cubicBezTo>
                    <a:pt x="4117" y="3104"/>
                    <a:pt x="4153" y="3002"/>
                    <a:pt x="4153" y="2897"/>
                  </a:cubicBezTo>
                  <a:lnTo>
                    <a:pt x="4153" y="474"/>
                  </a:lnTo>
                  <a:cubicBezTo>
                    <a:pt x="4153" y="212"/>
                    <a:pt x="3941" y="0"/>
                    <a:pt x="3679" y="0"/>
                  </a:cubicBezTo>
                  <a:lnTo>
                    <a:pt x="1910" y="0"/>
                  </a:lnTo>
                  <a:cubicBezTo>
                    <a:pt x="1799" y="0"/>
                    <a:pt x="1712" y="89"/>
                    <a:pt x="1712" y="198"/>
                  </a:cubicBezTo>
                  <a:cubicBezTo>
                    <a:pt x="1712" y="307"/>
                    <a:pt x="1801" y="397"/>
                    <a:pt x="1910" y="397"/>
                  </a:cubicBezTo>
                  <a:lnTo>
                    <a:pt x="3679" y="397"/>
                  </a:lnTo>
                  <a:cubicBezTo>
                    <a:pt x="3721" y="397"/>
                    <a:pt x="3756" y="430"/>
                    <a:pt x="3756" y="472"/>
                  </a:cubicBezTo>
                  <a:lnTo>
                    <a:pt x="3756" y="2897"/>
                  </a:lnTo>
                  <a:cubicBezTo>
                    <a:pt x="3756" y="2914"/>
                    <a:pt x="3749" y="2930"/>
                    <a:pt x="3740" y="2944"/>
                  </a:cubicBezTo>
                  <a:lnTo>
                    <a:pt x="3086" y="3780"/>
                  </a:lnTo>
                  <a:cubicBezTo>
                    <a:pt x="3072" y="3797"/>
                    <a:pt x="3052" y="3810"/>
                    <a:pt x="3028" y="3810"/>
                  </a:cubicBezTo>
                  <a:lnTo>
                    <a:pt x="474" y="3810"/>
                  </a:lnTo>
                  <a:cubicBezTo>
                    <a:pt x="433" y="3810"/>
                    <a:pt x="397" y="3777"/>
                    <a:pt x="397" y="3734"/>
                  </a:cubicBezTo>
                  <a:lnTo>
                    <a:pt x="397" y="472"/>
                  </a:lnTo>
                  <a:cubicBezTo>
                    <a:pt x="397" y="431"/>
                    <a:pt x="430" y="397"/>
                    <a:pt x="474" y="397"/>
                  </a:cubicBezTo>
                  <a:lnTo>
                    <a:pt x="978" y="397"/>
                  </a:lnTo>
                  <a:cubicBezTo>
                    <a:pt x="1089" y="397"/>
                    <a:pt x="1176" y="307"/>
                    <a:pt x="1176" y="198"/>
                  </a:cubicBezTo>
                  <a:cubicBezTo>
                    <a:pt x="1176" y="89"/>
                    <a:pt x="1086" y="0"/>
                    <a:pt x="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1810775" y="2772900"/>
              <a:ext cx="10025" cy="28450"/>
            </a:xfrm>
            <a:custGeom>
              <a:avLst/>
              <a:gdLst/>
              <a:ahLst/>
              <a:cxnLst/>
              <a:rect l="l" t="t" r="r" b="b"/>
              <a:pathLst>
                <a:path w="401" h="1138" extrusionOk="0">
                  <a:moveTo>
                    <a:pt x="199" y="0"/>
                  </a:moveTo>
                  <a:cubicBezTo>
                    <a:pt x="89" y="0"/>
                    <a:pt x="0" y="91"/>
                    <a:pt x="0" y="198"/>
                  </a:cubicBezTo>
                  <a:lnTo>
                    <a:pt x="0" y="938"/>
                  </a:lnTo>
                  <a:cubicBezTo>
                    <a:pt x="0" y="1050"/>
                    <a:pt x="90" y="1137"/>
                    <a:pt x="199" y="1137"/>
                  </a:cubicBezTo>
                  <a:cubicBezTo>
                    <a:pt x="308" y="1137"/>
                    <a:pt x="397" y="1047"/>
                    <a:pt x="397" y="938"/>
                  </a:cubicBezTo>
                  <a:lnTo>
                    <a:pt x="397" y="198"/>
                  </a:lnTo>
                  <a:cubicBezTo>
                    <a:pt x="400" y="91"/>
                    <a:pt x="310"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1829925" y="2772925"/>
              <a:ext cx="9925" cy="28450"/>
            </a:xfrm>
            <a:custGeom>
              <a:avLst/>
              <a:gdLst/>
              <a:ahLst/>
              <a:cxnLst/>
              <a:rect l="l" t="t" r="r" b="b"/>
              <a:pathLst>
                <a:path w="397" h="1138" extrusionOk="0">
                  <a:moveTo>
                    <a:pt x="195" y="1"/>
                  </a:moveTo>
                  <a:cubicBezTo>
                    <a:pt x="88" y="1"/>
                    <a:pt x="0" y="91"/>
                    <a:pt x="0" y="200"/>
                  </a:cubicBezTo>
                  <a:lnTo>
                    <a:pt x="0" y="940"/>
                  </a:lnTo>
                  <a:cubicBezTo>
                    <a:pt x="0" y="1051"/>
                    <a:pt x="89" y="1138"/>
                    <a:pt x="198" y="1138"/>
                  </a:cubicBezTo>
                  <a:cubicBezTo>
                    <a:pt x="309" y="1138"/>
                    <a:pt x="396" y="1049"/>
                    <a:pt x="396" y="940"/>
                  </a:cubicBezTo>
                  <a:lnTo>
                    <a:pt x="396" y="200"/>
                  </a:lnTo>
                  <a:cubicBezTo>
                    <a:pt x="396" y="90"/>
                    <a:pt x="307" y="1"/>
                    <a:pt x="198" y="1"/>
                  </a:cubicBezTo>
                  <a:cubicBezTo>
                    <a:pt x="197" y="1"/>
                    <a:pt x="19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1849075" y="2772925"/>
              <a:ext cx="9950" cy="28450"/>
            </a:xfrm>
            <a:custGeom>
              <a:avLst/>
              <a:gdLst/>
              <a:ahLst/>
              <a:cxnLst/>
              <a:rect l="l" t="t" r="r" b="b"/>
              <a:pathLst>
                <a:path w="398" h="1138" extrusionOk="0">
                  <a:moveTo>
                    <a:pt x="200" y="1"/>
                  </a:moveTo>
                  <a:cubicBezTo>
                    <a:pt x="88" y="1"/>
                    <a:pt x="1" y="91"/>
                    <a:pt x="1" y="200"/>
                  </a:cubicBezTo>
                  <a:lnTo>
                    <a:pt x="1" y="940"/>
                  </a:lnTo>
                  <a:cubicBezTo>
                    <a:pt x="1" y="1051"/>
                    <a:pt x="91" y="1138"/>
                    <a:pt x="200" y="1138"/>
                  </a:cubicBezTo>
                  <a:cubicBezTo>
                    <a:pt x="311" y="1138"/>
                    <a:pt x="398" y="1049"/>
                    <a:pt x="398" y="940"/>
                  </a:cubicBezTo>
                  <a:lnTo>
                    <a:pt x="398" y="200"/>
                  </a:ln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1868200" y="2772925"/>
              <a:ext cx="9950" cy="28450"/>
            </a:xfrm>
            <a:custGeom>
              <a:avLst/>
              <a:gdLst/>
              <a:ahLst/>
              <a:cxnLst/>
              <a:rect l="l" t="t" r="r" b="b"/>
              <a:pathLst>
                <a:path w="398" h="1138" extrusionOk="0">
                  <a:moveTo>
                    <a:pt x="200" y="1"/>
                  </a:moveTo>
                  <a:cubicBezTo>
                    <a:pt x="89" y="1"/>
                    <a:pt x="1" y="91"/>
                    <a:pt x="1" y="200"/>
                  </a:cubicBezTo>
                  <a:lnTo>
                    <a:pt x="1" y="940"/>
                  </a:lnTo>
                  <a:cubicBezTo>
                    <a:pt x="1" y="1049"/>
                    <a:pt x="91" y="1138"/>
                    <a:pt x="200" y="1138"/>
                  </a:cubicBezTo>
                  <a:cubicBezTo>
                    <a:pt x="310" y="1138"/>
                    <a:pt x="398" y="1049"/>
                    <a:pt x="398" y="940"/>
                  </a:cubicBezTo>
                  <a:lnTo>
                    <a:pt x="398" y="200"/>
                  </a:ln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2715401" y="2513521"/>
            <a:ext cx="387172" cy="387115"/>
            <a:chOff x="2259600" y="2638350"/>
            <a:chExt cx="340850" cy="340800"/>
          </a:xfrm>
        </p:grpSpPr>
        <p:sp>
          <p:nvSpPr>
            <p:cNvPr id="1431" name="Google Shape;1431;p48"/>
            <p:cNvSpPr/>
            <p:nvPr/>
          </p:nvSpPr>
          <p:spPr>
            <a:xfrm>
              <a:off x="2413675" y="2895750"/>
              <a:ext cx="32775" cy="10025"/>
            </a:xfrm>
            <a:custGeom>
              <a:avLst/>
              <a:gdLst/>
              <a:ahLst/>
              <a:cxnLst/>
              <a:rect l="l" t="t" r="r" b="b"/>
              <a:pathLst>
                <a:path w="1311" h="401" extrusionOk="0">
                  <a:moveTo>
                    <a:pt x="202" y="1"/>
                  </a:moveTo>
                  <a:cubicBezTo>
                    <a:pt x="89" y="1"/>
                    <a:pt x="1" y="89"/>
                    <a:pt x="1" y="202"/>
                  </a:cubicBezTo>
                  <a:cubicBezTo>
                    <a:pt x="1" y="312"/>
                    <a:pt x="89" y="401"/>
                    <a:pt x="202" y="401"/>
                  </a:cubicBezTo>
                  <a:lnTo>
                    <a:pt x="1110" y="401"/>
                  </a:lnTo>
                  <a:cubicBezTo>
                    <a:pt x="1222" y="401"/>
                    <a:pt x="1311" y="312"/>
                    <a:pt x="1311" y="202"/>
                  </a:cubicBezTo>
                  <a:cubicBezTo>
                    <a:pt x="1311"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259600" y="2638350"/>
              <a:ext cx="340850" cy="340800"/>
            </a:xfrm>
            <a:custGeom>
              <a:avLst/>
              <a:gdLst/>
              <a:ahLst/>
              <a:cxnLst/>
              <a:rect l="l" t="t" r="r" b="b"/>
              <a:pathLst>
                <a:path w="13634" h="13632" extrusionOk="0">
                  <a:moveTo>
                    <a:pt x="6796" y="3801"/>
                  </a:moveTo>
                  <a:cubicBezTo>
                    <a:pt x="6812" y="3801"/>
                    <a:pt x="6843" y="3806"/>
                    <a:pt x="6861" y="3837"/>
                  </a:cubicBezTo>
                  <a:lnTo>
                    <a:pt x="7865" y="5365"/>
                  </a:lnTo>
                  <a:cubicBezTo>
                    <a:pt x="7886" y="5398"/>
                    <a:pt x="7877" y="5429"/>
                    <a:pt x="7869" y="5445"/>
                  </a:cubicBezTo>
                  <a:cubicBezTo>
                    <a:pt x="7861" y="5460"/>
                    <a:pt x="7841" y="5485"/>
                    <a:pt x="7801" y="5485"/>
                  </a:cubicBezTo>
                  <a:lnTo>
                    <a:pt x="7502" y="5491"/>
                  </a:lnTo>
                  <a:cubicBezTo>
                    <a:pt x="7391" y="5493"/>
                    <a:pt x="7304" y="5583"/>
                    <a:pt x="7304" y="5691"/>
                  </a:cubicBezTo>
                  <a:lnTo>
                    <a:pt x="7304" y="7222"/>
                  </a:lnTo>
                  <a:lnTo>
                    <a:pt x="7304" y="7227"/>
                  </a:lnTo>
                  <a:cubicBezTo>
                    <a:pt x="7304" y="7250"/>
                    <a:pt x="7294" y="7275"/>
                    <a:pt x="7279" y="7292"/>
                  </a:cubicBezTo>
                  <a:cubicBezTo>
                    <a:pt x="7271" y="7303"/>
                    <a:pt x="7254" y="7318"/>
                    <a:pt x="7231" y="7318"/>
                  </a:cubicBezTo>
                  <a:lnTo>
                    <a:pt x="6467" y="7318"/>
                  </a:lnTo>
                  <a:cubicBezTo>
                    <a:pt x="6424" y="7318"/>
                    <a:pt x="6390" y="7284"/>
                    <a:pt x="6386" y="7242"/>
                  </a:cubicBezTo>
                  <a:lnTo>
                    <a:pt x="6369" y="5709"/>
                  </a:lnTo>
                  <a:cubicBezTo>
                    <a:pt x="6369" y="5657"/>
                    <a:pt x="6347" y="5607"/>
                    <a:pt x="6309" y="5569"/>
                  </a:cubicBezTo>
                  <a:cubicBezTo>
                    <a:pt x="6273" y="5532"/>
                    <a:pt x="6221" y="5513"/>
                    <a:pt x="6171" y="5513"/>
                  </a:cubicBezTo>
                  <a:lnTo>
                    <a:pt x="6167" y="5513"/>
                  </a:lnTo>
                  <a:lnTo>
                    <a:pt x="5849" y="5519"/>
                  </a:lnTo>
                  <a:cubicBezTo>
                    <a:pt x="5810" y="5519"/>
                    <a:pt x="5790" y="5496"/>
                    <a:pt x="5782" y="5480"/>
                  </a:cubicBezTo>
                  <a:cubicBezTo>
                    <a:pt x="5774" y="5465"/>
                    <a:pt x="5762" y="5435"/>
                    <a:pt x="5784" y="5399"/>
                  </a:cubicBezTo>
                  <a:lnTo>
                    <a:pt x="6731" y="3839"/>
                  </a:lnTo>
                  <a:cubicBezTo>
                    <a:pt x="6749" y="3808"/>
                    <a:pt x="6779" y="3801"/>
                    <a:pt x="6796" y="3801"/>
                  </a:cubicBezTo>
                  <a:close/>
                  <a:moveTo>
                    <a:pt x="2981" y="2305"/>
                  </a:moveTo>
                  <a:cubicBezTo>
                    <a:pt x="2880" y="2460"/>
                    <a:pt x="2802" y="2635"/>
                    <a:pt x="2757" y="2822"/>
                  </a:cubicBezTo>
                  <a:lnTo>
                    <a:pt x="1332" y="2822"/>
                  </a:lnTo>
                  <a:cubicBezTo>
                    <a:pt x="1059" y="2822"/>
                    <a:pt x="838" y="3044"/>
                    <a:pt x="838" y="3317"/>
                  </a:cubicBezTo>
                  <a:lnTo>
                    <a:pt x="838" y="9442"/>
                  </a:lnTo>
                  <a:lnTo>
                    <a:pt x="404" y="9442"/>
                  </a:lnTo>
                  <a:lnTo>
                    <a:pt x="404" y="2780"/>
                  </a:lnTo>
                  <a:cubicBezTo>
                    <a:pt x="404" y="2516"/>
                    <a:pt x="619" y="2305"/>
                    <a:pt x="879" y="2305"/>
                  </a:cubicBezTo>
                  <a:close/>
                  <a:moveTo>
                    <a:pt x="12305" y="3219"/>
                  </a:moveTo>
                  <a:cubicBezTo>
                    <a:pt x="12358" y="3219"/>
                    <a:pt x="12402" y="3262"/>
                    <a:pt x="12402" y="3314"/>
                  </a:cubicBezTo>
                  <a:lnTo>
                    <a:pt x="12402" y="8379"/>
                  </a:lnTo>
                  <a:lnTo>
                    <a:pt x="4125" y="8379"/>
                  </a:lnTo>
                  <a:cubicBezTo>
                    <a:pt x="4014" y="8379"/>
                    <a:pt x="3924" y="8468"/>
                    <a:pt x="3924" y="8579"/>
                  </a:cubicBezTo>
                  <a:cubicBezTo>
                    <a:pt x="3924" y="8691"/>
                    <a:pt x="4014" y="8780"/>
                    <a:pt x="4125" y="8780"/>
                  </a:cubicBezTo>
                  <a:lnTo>
                    <a:pt x="12402" y="8780"/>
                  </a:lnTo>
                  <a:lnTo>
                    <a:pt x="12402" y="9442"/>
                  </a:lnTo>
                  <a:lnTo>
                    <a:pt x="1237" y="9442"/>
                  </a:lnTo>
                  <a:lnTo>
                    <a:pt x="1237" y="8780"/>
                  </a:lnTo>
                  <a:lnTo>
                    <a:pt x="3185" y="8780"/>
                  </a:lnTo>
                  <a:cubicBezTo>
                    <a:pt x="3298" y="8780"/>
                    <a:pt x="3386" y="8691"/>
                    <a:pt x="3386" y="8579"/>
                  </a:cubicBezTo>
                  <a:cubicBezTo>
                    <a:pt x="3386" y="8468"/>
                    <a:pt x="3298" y="8379"/>
                    <a:pt x="3185" y="8379"/>
                  </a:cubicBezTo>
                  <a:lnTo>
                    <a:pt x="1237" y="8379"/>
                  </a:lnTo>
                  <a:lnTo>
                    <a:pt x="1237" y="3314"/>
                  </a:lnTo>
                  <a:cubicBezTo>
                    <a:pt x="1237" y="3262"/>
                    <a:pt x="1281" y="3219"/>
                    <a:pt x="1332" y="3219"/>
                  </a:cubicBezTo>
                  <a:lnTo>
                    <a:pt x="2710" y="3219"/>
                  </a:lnTo>
                  <a:cubicBezTo>
                    <a:pt x="2712" y="4146"/>
                    <a:pt x="3464" y="4898"/>
                    <a:pt x="4391" y="4898"/>
                  </a:cubicBezTo>
                  <a:cubicBezTo>
                    <a:pt x="4837" y="4898"/>
                    <a:pt x="5260" y="4722"/>
                    <a:pt x="5573" y="4410"/>
                  </a:cubicBezTo>
                  <a:cubicBezTo>
                    <a:pt x="5657" y="4462"/>
                    <a:pt x="5743" y="4509"/>
                    <a:pt x="5830" y="4547"/>
                  </a:cubicBezTo>
                  <a:lnTo>
                    <a:pt x="5439" y="5189"/>
                  </a:lnTo>
                  <a:cubicBezTo>
                    <a:pt x="5349" y="5337"/>
                    <a:pt x="5346" y="5524"/>
                    <a:pt x="5433" y="5674"/>
                  </a:cubicBezTo>
                  <a:cubicBezTo>
                    <a:pt x="5517" y="5821"/>
                    <a:pt x="5673" y="5914"/>
                    <a:pt x="5843" y="5914"/>
                  </a:cubicBezTo>
                  <a:cubicBezTo>
                    <a:pt x="5847" y="5914"/>
                    <a:pt x="5851" y="5914"/>
                    <a:pt x="5855" y="5914"/>
                  </a:cubicBezTo>
                  <a:lnTo>
                    <a:pt x="5972" y="5912"/>
                  </a:lnTo>
                  <a:lnTo>
                    <a:pt x="5988" y="7244"/>
                  </a:lnTo>
                  <a:cubicBezTo>
                    <a:pt x="5992" y="7504"/>
                    <a:pt x="6206" y="7713"/>
                    <a:pt x="6464" y="7713"/>
                  </a:cubicBezTo>
                  <a:lnTo>
                    <a:pt x="7234" y="7713"/>
                  </a:lnTo>
                  <a:cubicBezTo>
                    <a:pt x="7492" y="7709"/>
                    <a:pt x="7707" y="7482"/>
                    <a:pt x="7703" y="7216"/>
                  </a:cubicBezTo>
                  <a:lnTo>
                    <a:pt x="7703" y="5882"/>
                  </a:lnTo>
                  <a:lnTo>
                    <a:pt x="7809" y="5881"/>
                  </a:lnTo>
                  <a:cubicBezTo>
                    <a:pt x="7981" y="5876"/>
                    <a:pt x="8142" y="5781"/>
                    <a:pt x="8223" y="5627"/>
                  </a:cubicBezTo>
                  <a:cubicBezTo>
                    <a:pt x="8305" y="5474"/>
                    <a:pt x="8294" y="5289"/>
                    <a:pt x="8199" y="5142"/>
                  </a:cubicBezTo>
                  <a:lnTo>
                    <a:pt x="7809" y="4547"/>
                  </a:lnTo>
                  <a:cubicBezTo>
                    <a:pt x="7896" y="4505"/>
                    <a:pt x="7981" y="4462"/>
                    <a:pt x="8066" y="4410"/>
                  </a:cubicBezTo>
                  <a:cubicBezTo>
                    <a:pt x="8379" y="4722"/>
                    <a:pt x="8801" y="4898"/>
                    <a:pt x="9248" y="4898"/>
                  </a:cubicBezTo>
                  <a:cubicBezTo>
                    <a:pt x="10171" y="4898"/>
                    <a:pt x="10925" y="4146"/>
                    <a:pt x="10927" y="3219"/>
                  </a:cubicBezTo>
                  <a:close/>
                  <a:moveTo>
                    <a:pt x="12760" y="2305"/>
                  </a:moveTo>
                  <a:cubicBezTo>
                    <a:pt x="13023" y="2305"/>
                    <a:pt x="13235" y="2518"/>
                    <a:pt x="13235" y="2780"/>
                  </a:cubicBezTo>
                  <a:lnTo>
                    <a:pt x="13235" y="9442"/>
                  </a:lnTo>
                  <a:lnTo>
                    <a:pt x="12801" y="9442"/>
                  </a:lnTo>
                  <a:lnTo>
                    <a:pt x="12801" y="3317"/>
                  </a:lnTo>
                  <a:cubicBezTo>
                    <a:pt x="12801" y="3044"/>
                    <a:pt x="12579" y="2822"/>
                    <a:pt x="12307" y="2822"/>
                  </a:cubicBezTo>
                  <a:lnTo>
                    <a:pt x="10882" y="2822"/>
                  </a:lnTo>
                  <a:cubicBezTo>
                    <a:pt x="10837" y="2635"/>
                    <a:pt x="10759" y="2462"/>
                    <a:pt x="10657" y="2305"/>
                  </a:cubicBezTo>
                  <a:close/>
                  <a:moveTo>
                    <a:pt x="13235" y="9842"/>
                  </a:moveTo>
                  <a:lnTo>
                    <a:pt x="13235" y="10683"/>
                  </a:lnTo>
                  <a:cubicBezTo>
                    <a:pt x="13235" y="10945"/>
                    <a:pt x="13020" y="11158"/>
                    <a:pt x="12760" y="11158"/>
                  </a:cubicBezTo>
                  <a:lnTo>
                    <a:pt x="879" y="11158"/>
                  </a:lnTo>
                  <a:cubicBezTo>
                    <a:pt x="617" y="11158"/>
                    <a:pt x="404" y="10943"/>
                    <a:pt x="404" y="10683"/>
                  </a:cubicBezTo>
                  <a:lnTo>
                    <a:pt x="404" y="9842"/>
                  </a:lnTo>
                  <a:close/>
                  <a:moveTo>
                    <a:pt x="7916" y="11557"/>
                  </a:moveTo>
                  <a:cubicBezTo>
                    <a:pt x="7927" y="11923"/>
                    <a:pt x="7964" y="12713"/>
                    <a:pt x="8069" y="13231"/>
                  </a:cubicBezTo>
                  <a:lnTo>
                    <a:pt x="5570" y="13231"/>
                  </a:lnTo>
                  <a:cubicBezTo>
                    <a:pt x="5675" y="12713"/>
                    <a:pt x="5712" y="11923"/>
                    <a:pt x="5723" y="11557"/>
                  </a:cubicBezTo>
                  <a:close/>
                  <a:moveTo>
                    <a:pt x="6816" y="1"/>
                  </a:moveTo>
                  <a:cubicBezTo>
                    <a:pt x="5823" y="1"/>
                    <a:pt x="4928" y="630"/>
                    <a:pt x="4584" y="1549"/>
                  </a:cubicBezTo>
                  <a:cubicBezTo>
                    <a:pt x="4519" y="1541"/>
                    <a:pt x="4452" y="1537"/>
                    <a:pt x="4388" y="1537"/>
                  </a:cubicBezTo>
                  <a:cubicBezTo>
                    <a:pt x="3992" y="1537"/>
                    <a:pt x="3628" y="1675"/>
                    <a:pt x="3340" y="1906"/>
                  </a:cubicBezTo>
                  <a:lnTo>
                    <a:pt x="876" y="1906"/>
                  </a:lnTo>
                  <a:cubicBezTo>
                    <a:pt x="393" y="1906"/>
                    <a:pt x="0" y="2298"/>
                    <a:pt x="0" y="2780"/>
                  </a:cubicBezTo>
                  <a:lnTo>
                    <a:pt x="0" y="10681"/>
                  </a:lnTo>
                  <a:cubicBezTo>
                    <a:pt x="0" y="11164"/>
                    <a:pt x="393" y="11557"/>
                    <a:pt x="876" y="11557"/>
                  </a:cubicBezTo>
                  <a:lnTo>
                    <a:pt x="5319" y="11557"/>
                  </a:lnTo>
                  <a:cubicBezTo>
                    <a:pt x="5304" y="12012"/>
                    <a:pt x="5260" y="12803"/>
                    <a:pt x="5156" y="13231"/>
                  </a:cubicBezTo>
                  <a:lnTo>
                    <a:pt x="4463" y="13231"/>
                  </a:lnTo>
                  <a:cubicBezTo>
                    <a:pt x="4352" y="13231"/>
                    <a:pt x="4263" y="13320"/>
                    <a:pt x="4263" y="13431"/>
                  </a:cubicBezTo>
                  <a:cubicBezTo>
                    <a:pt x="4263" y="13543"/>
                    <a:pt x="4352" y="13631"/>
                    <a:pt x="4463" y="13631"/>
                  </a:cubicBezTo>
                  <a:lnTo>
                    <a:pt x="9165" y="13631"/>
                  </a:lnTo>
                  <a:cubicBezTo>
                    <a:pt x="9276" y="13631"/>
                    <a:pt x="9366" y="13543"/>
                    <a:pt x="9366" y="13431"/>
                  </a:cubicBezTo>
                  <a:cubicBezTo>
                    <a:pt x="9366" y="13320"/>
                    <a:pt x="9276" y="13231"/>
                    <a:pt x="9165" y="13231"/>
                  </a:cubicBezTo>
                  <a:lnTo>
                    <a:pt x="8472" y="13231"/>
                  </a:lnTo>
                  <a:cubicBezTo>
                    <a:pt x="8369" y="12803"/>
                    <a:pt x="8324" y="12013"/>
                    <a:pt x="8308" y="11557"/>
                  </a:cubicBezTo>
                  <a:lnTo>
                    <a:pt x="12754" y="11557"/>
                  </a:lnTo>
                  <a:cubicBezTo>
                    <a:pt x="13237" y="11557"/>
                    <a:pt x="13628" y="11164"/>
                    <a:pt x="13628" y="10681"/>
                  </a:cubicBezTo>
                  <a:lnTo>
                    <a:pt x="13628" y="2780"/>
                  </a:lnTo>
                  <a:cubicBezTo>
                    <a:pt x="13634" y="2297"/>
                    <a:pt x="13241" y="1906"/>
                    <a:pt x="12760" y="1906"/>
                  </a:cubicBezTo>
                  <a:lnTo>
                    <a:pt x="10294" y="1906"/>
                  </a:lnTo>
                  <a:cubicBezTo>
                    <a:pt x="10006" y="1675"/>
                    <a:pt x="9645" y="1537"/>
                    <a:pt x="9248" y="1537"/>
                  </a:cubicBezTo>
                  <a:cubicBezTo>
                    <a:pt x="9181" y="1537"/>
                    <a:pt x="9115" y="1541"/>
                    <a:pt x="9050" y="1549"/>
                  </a:cubicBezTo>
                  <a:cubicBezTo>
                    <a:pt x="8953" y="1286"/>
                    <a:pt x="8808" y="1043"/>
                    <a:pt x="8622" y="826"/>
                  </a:cubicBezTo>
                  <a:cubicBezTo>
                    <a:pt x="8582" y="780"/>
                    <a:pt x="8526" y="756"/>
                    <a:pt x="8470" y="756"/>
                  </a:cubicBezTo>
                  <a:cubicBezTo>
                    <a:pt x="8424" y="756"/>
                    <a:pt x="8378" y="772"/>
                    <a:pt x="8340" y="805"/>
                  </a:cubicBezTo>
                  <a:cubicBezTo>
                    <a:pt x="8256" y="878"/>
                    <a:pt x="8246" y="1004"/>
                    <a:pt x="8318" y="1088"/>
                  </a:cubicBezTo>
                  <a:cubicBezTo>
                    <a:pt x="8508" y="1306"/>
                    <a:pt x="8642" y="1555"/>
                    <a:pt x="8721" y="1829"/>
                  </a:cubicBezTo>
                  <a:cubicBezTo>
                    <a:pt x="8746" y="1916"/>
                    <a:pt x="8825" y="1974"/>
                    <a:pt x="8911" y="1974"/>
                  </a:cubicBezTo>
                  <a:cubicBezTo>
                    <a:pt x="8926" y="1974"/>
                    <a:pt x="8941" y="1972"/>
                    <a:pt x="8956" y="1968"/>
                  </a:cubicBezTo>
                  <a:cubicBezTo>
                    <a:pt x="9053" y="1946"/>
                    <a:pt x="9150" y="1934"/>
                    <a:pt x="9245" y="1934"/>
                  </a:cubicBezTo>
                  <a:cubicBezTo>
                    <a:pt x="9952" y="1934"/>
                    <a:pt x="10527" y="2509"/>
                    <a:pt x="10527" y="3216"/>
                  </a:cubicBezTo>
                  <a:cubicBezTo>
                    <a:pt x="10527" y="3923"/>
                    <a:pt x="9952" y="4496"/>
                    <a:pt x="9245" y="4496"/>
                  </a:cubicBezTo>
                  <a:cubicBezTo>
                    <a:pt x="8858" y="4496"/>
                    <a:pt x="8495" y="4323"/>
                    <a:pt x="8251" y="4021"/>
                  </a:cubicBezTo>
                  <a:cubicBezTo>
                    <a:pt x="8212" y="3974"/>
                    <a:pt x="8154" y="3949"/>
                    <a:pt x="8096" y="3949"/>
                  </a:cubicBezTo>
                  <a:cubicBezTo>
                    <a:pt x="8055" y="3949"/>
                    <a:pt x="8014" y="3961"/>
                    <a:pt x="7978" y="3987"/>
                  </a:cubicBezTo>
                  <a:cubicBezTo>
                    <a:pt x="7854" y="4076"/>
                    <a:pt x="7721" y="4150"/>
                    <a:pt x="7583" y="4208"/>
                  </a:cubicBezTo>
                  <a:lnTo>
                    <a:pt x="7193" y="3614"/>
                  </a:lnTo>
                  <a:cubicBezTo>
                    <a:pt x="7105" y="3478"/>
                    <a:pt x="6956" y="3398"/>
                    <a:pt x="6796" y="3398"/>
                  </a:cubicBezTo>
                  <a:cubicBezTo>
                    <a:pt x="6793" y="3398"/>
                    <a:pt x="6790" y="3398"/>
                    <a:pt x="6787" y="3398"/>
                  </a:cubicBezTo>
                  <a:cubicBezTo>
                    <a:pt x="6620" y="3401"/>
                    <a:pt x="6472" y="3487"/>
                    <a:pt x="6386" y="3628"/>
                  </a:cubicBezTo>
                  <a:lnTo>
                    <a:pt x="6036" y="4203"/>
                  </a:lnTo>
                  <a:cubicBezTo>
                    <a:pt x="5902" y="4146"/>
                    <a:pt x="5776" y="4074"/>
                    <a:pt x="5654" y="3987"/>
                  </a:cubicBezTo>
                  <a:cubicBezTo>
                    <a:pt x="5619" y="3961"/>
                    <a:pt x="5578" y="3949"/>
                    <a:pt x="5537" y="3949"/>
                  </a:cubicBezTo>
                  <a:cubicBezTo>
                    <a:pt x="5479" y="3949"/>
                    <a:pt x="5422" y="3974"/>
                    <a:pt x="5382" y="4021"/>
                  </a:cubicBezTo>
                  <a:cubicBezTo>
                    <a:pt x="5137" y="4323"/>
                    <a:pt x="4774" y="4496"/>
                    <a:pt x="4388" y="4496"/>
                  </a:cubicBezTo>
                  <a:cubicBezTo>
                    <a:pt x="3681" y="4496"/>
                    <a:pt x="3106" y="3921"/>
                    <a:pt x="3106" y="3216"/>
                  </a:cubicBezTo>
                  <a:cubicBezTo>
                    <a:pt x="3106" y="2509"/>
                    <a:pt x="3681" y="1934"/>
                    <a:pt x="4388" y="1934"/>
                  </a:cubicBezTo>
                  <a:cubicBezTo>
                    <a:pt x="4483" y="1934"/>
                    <a:pt x="4580" y="1946"/>
                    <a:pt x="4676" y="1967"/>
                  </a:cubicBezTo>
                  <a:cubicBezTo>
                    <a:pt x="4691" y="1970"/>
                    <a:pt x="4706" y="1972"/>
                    <a:pt x="4721" y="1972"/>
                  </a:cubicBezTo>
                  <a:cubicBezTo>
                    <a:pt x="4808" y="1972"/>
                    <a:pt x="4886" y="1916"/>
                    <a:pt x="4911" y="1829"/>
                  </a:cubicBezTo>
                  <a:cubicBezTo>
                    <a:pt x="5154" y="988"/>
                    <a:pt x="5938" y="400"/>
                    <a:pt x="6815" y="400"/>
                  </a:cubicBezTo>
                  <a:cubicBezTo>
                    <a:pt x="7106" y="400"/>
                    <a:pt x="7383" y="460"/>
                    <a:pt x="7645" y="580"/>
                  </a:cubicBezTo>
                  <a:cubicBezTo>
                    <a:pt x="7672" y="593"/>
                    <a:pt x="7701" y="599"/>
                    <a:pt x="7729" y="599"/>
                  </a:cubicBezTo>
                  <a:cubicBezTo>
                    <a:pt x="7804" y="599"/>
                    <a:pt x="7876" y="556"/>
                    <a:pt x="7910" y="484"/>
                  </a:cubicBezTo>
                  <a:cubicBezTo>
                    <a:pt x="7956" y="384"/>
                    <a:pt x="7911" y="266"/>
                    <a:pt x="7813" y="219"/>
                  </a:cubicBezTo>
                  <a:cubicBezTo>
                    <a:pt x="7499" y="74"/>
                    <a:pt x="7164" y="1"/>
                    <a:pt x="6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48"/>
          <p:cNvGrpSpPr/>
          <p:nvPr/>
        </p:nvGrpSpPr>
        <p:grpSpPr>
          <a:xfrm>
            <a:off x="3392283" y="2513521"/>
            <a:ext cx="363800" cy="387058"/>
            <a:chOff x="2855500" y="2638350"/>
            <a:chExt cx="320275" cy="340750"/>
          </a:xfrm>
        </p:grpSpPr>
        <p:sp>
          <p:nvSpPr>
            <p:cNvPr id="1434" name="Google Shape;1434;p48"/>
            <p:cNvSpPr/>
            <p:nvPr/>
          </p:nvSpPr>
          <p:spPr>
            <a:xfrm>
              <a:off x="3044600" y="2658850"/>
              <a:ext cx="36700" cy="52150"/>
            </a:xfrm>
            <a:custGeom>
              <a:avLst/>
              <a:gdLst/>
              <a:ahLst/>
              <a:cxnLst/>
              <a:rect l="l" t="t" r="r" b="b"/>
              <a:pathLst>
                <a:path w="1468" h="2086" extrusionOk="0">
                  <a:moveTo>
                    <a:pt x="1067" y="400"/>
                  </a:moveTo>
                  <a:lnTo>
                    <a:pt x="1067" y="1689"/>
                  </a:lnTo>
                  <a:lnTo>
                    <a:pt x="397" y="1689"/>
                  </a:lnTo>
                  <a:lnTo>
                    <a:pt x="397" y="400"/>
                  </a:lnTo>
                  <a:close/>
                  <a:moveTo>
                    <a:pt x="349" y="0"/>
                  </a:moveTo>
                  <a:cubicBezTo>
                    <a:pt x="156" y="0"/>
                    <a:pt x="0" y="156"/>
                    <a:pt x="0" y="349"/>
                  </a:cubicBezTo>
                  <a:lnTo>
                    <a:pt x="0" y="1737"/>
                  </a:lnTo>
                  <a:cubicBezTo>
                    <a:pt x="0" y="1930"/>
                    <a:pt x="156" y="2086"/>
                    <a:pt x="349" y="2086"/>
                  </a:cubicBezTo>
                  <a:lnTo>
                    <a:pt x="1119" y="2086"/>
                  </a:lnTo>
                  <a:cubicBezTo>
                    <a:pt x="1312" y="2086"/>
                    <a:pt x="1467" y="1930"/>
                    <a:pt x="1467" y="1737"/>
                  </a:cubicBezTo>
                  <a:lnTo>
                    <a:pt x="1467" y="349"/>
                  </a:lnTo>
                  <a:cubicBezTo>
                    <a:pt x="1467" y="156"/>
                    <a:pt x="1312"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855500" y="2638350"/>
              <a:ext cx="320275" cy="340750"/>
            </a:xfrm>
            <a:custGeom>
              <a:avLst/>
              <a:gdLst/>
              <a:ahLst/>
              <a:cxnLst/>
              <a:rect l="l" t="t" r="r" b="b"/>
              <a:pathLst>
                <a:path w="12811" h="13630" extrusionOk="0">
                  <a:moveTo>
                    <a:pt x="6208" y="400"/>
                  </a:moveTo>
                  <a:lnTo>
                    <a:pt x="6208" y="2988"/>
                  </a:lnTo>
                  <a:cubicBezTo>
                    <a:pt x="6208" y="3110"/>
                    <a:pt x="6239" y="3227"/>
                    <a:pt x="6292" y="3328"/>
                  </a:cubicBezTo>
                  <a:lnTo>
                    <a:pt x="3091" y="3328"/>
                  </a:lnTo>
                  <a:cubicBezTo>
                    <a:pt x="2904" y="3328"/>
                    <a:pt x="2750" y="3177"/>
                    <a:pt x="2750" y="2987"/>
                  </a:cubicBezTo>
                  <a:lnTo>
                    <a:pt x="2750" y="400"/>
                  </a:lnTo>
                  <a:close/>
                  <a:moveTo>
                    <a:pt x="11122" y="400"/>
                  </a:moveTo>
                  <a:cubicBezTo>
                    <a:pt x="11159" y="400"/>
                    <a:pt x="11192" y="420"/>
                    <a:pt x="11212" y="451"/>
                  </a:cubicBezTo>
                  <a:lnTo>
                    <a:pt x="12398" y="2392"/>
                  </a:lnTo>
                  <a:cubicBezTo>
                    <a:pt x="12407" y="2407"/>
                    <a:pt x="12413" y="2428"/>
                    <a:pt x="12413" y="2446"/>
                  </a:cubicBezTo>
                  <a:lnTo>
                    <a:pt x="12412" y="13125"/>
                  </a:lnTo>
                  <a:cubicBezTo>
                    <a:pt x="12412" y="13184"/>
                    <a:pt x="12365" y="13231"/>
                    <a:pt x="12306" y="13231"/>
                  </a:cubicBezTo>
                  <a:lnTo>
                    <a:pt x="11345" y="13231"/>
                  </a:lnTo>
                  <a:lnTo>
                    <a:pt x="11345" y="7853"/>
                  </a:lnTo>
                  <a:cubicBezTo>
                    <a:pt x="11345" y="7510"/>
                    <a:pt x="11066" y="7234"/>
                    <a:pt x="10725" y="7234"/>
                  </a:cubicBezTo>
                  <a:lnTo>
                    <a:pt x="2010" y="7234"/>
                  </a:lnTo>
                  <a:cubicBezTo>
                    <a:pt x="1667" y="7234"/>
                    <a:pt x="1391" y="7513"/>
                    <a:pt x="1391" y="7853"/>
                  </a:cubicBezTo>
                  <a:lnTo>
                    <a:pt x="1391" y="8832"/>
                  </a:lnTo>
                  <a:cubicBezTo>
                    <a:pt x="1391" y="8943"/>
                    <a:pt x="1480" y="9032"/>
                    <a:pt x="1589" y="9032"/>
                  </a:cubicBezTo>
                  <a:cubicBezTo>
                    <a:pt x="1698" y="9032"/>
                    <a:pt x="1789" y="8942"/>
                    <a:pt x="1789" y="8832"/>
                  </a:cubicBezTo>
                  <a:lnTo>
                    <a:pt x="1789" y="7853"/>
                  </a:lnTo>
                  <a:cubicBezTo>
                    <a:pt x="1789" y="7731"/>
                    <a:pt x="1887" y="7633"/>
                    <a:pt x="2008" y="7633"/>
                  </a:cubicBezTo>
                  <a:lnTo>
                    <a:pt x="10725" y="7633"/>
                  </a:lnTo>
                  <a:cubicBezTo>
                    <a:pt x="10848" y="7633"/>
                    <a:pt x="10944" y="7733"/>
                    <a:pt x="10944" y="7853"/>
                  </a:cubicBezTo>
                  <a:lnTo>
                    <a:pt x="10944" y="13231"/>
                  </a:lnTo>
                  <a:lnTo>
                    <a:pt x="1789" y="13231"/>
                  </a:lnTo>
                  <a:lnTo>
                    <a:pt x="1789" y="9758"/>
                  </a:lnTo>
                  <a:cubicBezTo>
                    <a:pt x="1789" y="9647"/>
                    <a:pt x="1698" y="9558"/>
                    <a:pt x="1589" y="9558"/>
                  </a:cubicBezTo>
                  <a:cubicBezTo>
                    <a:pt x="1480" y="9558"/>
                    <a:pt x="1391" y="9649"/>
                    <a:pt x="1391" y="9758"/>
                  </a:cubicBezTo>
                  <a:lnTo>
                    <a:pt x="1391" y="13231"/>
                  </a:lnTo>
                  <a:lnTo>
                    <a:pt x="507" y="13231"/>
                  </a:lnTo>
                  <a:cubicBezTo>
                    <a:pt x="449" y="13231"/>
                    <a:pt x="402" y="13184"/>
                    <a:pt x="402" y="13125"/>
                  </a:cubicBezTo>
                  <a:lnTo>
                    <a:pt x="402" y="505"/>
                  </a:lnTo>
                  <a:cubicBezTo>
                    <a:pt x="402" y="446"/>
                    <a:pt x="449" y="400"/>
                    <a:pt x="507" y="400"/>
                  </a:cubicBezTo>
                  <a:lnTo>
                    <a:pt x="2351" y="400"/>
                  </a:lnTo>
                  <a:lnTo>
                    <a:pt x="2351" y="2988"/>
                  </a:lnTo>
                  <a:cubicBezTo>
                    <a:pt x="2351" y="3395"/>
                    <a:pt x="2681" y="3728"/>
                    <a:pt x="3091" y="3728"/>
                  </a:cubicBezTo>
                  <a:lnTo>
                    <a:pt x="9650" y="3728"/>
                  </a:lnTo>
                  <a:cubicBezTo>
                    <a:pt x="10056" y="3728"/>
                    <a:pt x="10390" y="3396"/>
                    <a:pt x="10390" y="2988"/>
                  </a:cubicBezTo>
                  <a:lnTo>
                    <a:pt x="10390" y="2424"/>
                  </a:lnTo>
                  <a:cubicBezTo>
                    <a:pt x="10390" y="2314"/>
                    <a:pt x="10301" y="2227"/>
                    <a:pt x="10192" y="2227"/>
                  </a:cubicBezTo>
                  <a:cubicBezTo>
                    <a:pt x="10083" y="2227"/>
                    <a:pt x="9993" y="2315"/>
                    <a:pt x="9993" y="2424"/>
                  </a:cubicBezTo>
                  <a:lnTo>
                    <a:pt x="9993" y="2988"/>
                  </a:lnTo>
                  <a:cubicBezTo>
                    <a:pt x="9993" y="3175"/>
                    <a:pt x="9841" y="3328"/>
                    <a:pt x="9651" y="3328"/>
                  </a:cubicBezTo>
                  <a:lnTo>
                    <a:pt x="6949" y="3328"/>
                  </a:lnTo>
                  <a:cubicBezTo>
                    <a:pt x="6762" y="3328"/>
                    <a:pt x="6609" y="3177"/>
                    <a:pt x="6609" y="2988"/>
                  </a:cubicBezTo>
                  <a:lnTo>
                    <a:pt x="6609" y="400"/>
                  </a:lnTo>
                  <a:lnTo>
                    <a:pt x="9993" y="400"/>
                  </a:lnTo>
                  <a:lnTo>
                    <a:pt x="9993" y="1505"/>
                  </a:lnTo>
                  <a:cubicBezTo>
                    <a:pt x="9993" y="1618"/>
                    <a:pt x="10083" y="1705"/>
                    <a:pt x="10192" y="1705"/>
                  </a:cubicBezTo>
                  <a:cubicBezTo>
                    <a:pt x="10301" y="1705"/>
                    <a:pt x="10390" y="1614"/>
                    <a:pt x="10390" y="1505"/>
                  </a:cubicBezTo>
                  <a:lnTo>
                    <a:pt x="10390" y="400"/>
                  </a:lnTo>
                  <a:close/>
                  <a:moveTo>
                    <a:pt x="505" y="1"/>
                  </a:moveTo>
                  <a:cubicBezTo>
                    <a:pt x="226" y="1"/>
                    <a:pt x="0" y="227"/>
                    <a:pt x="0" y="505"/>
                  </a:cubicBezTo>
                  <a:lnTo>
                    <a:pt x="0" y="13125"/>
                  </a:lnTo>
                  <a:cubicBezTo>
                    <a:pt x="0" y="13404"/>
                    <a:pt x="226" y="13630"/>
                    <a:pt x="505" y="13630"/>
                  </a:cubicBezTo>
                  <a:lnTo>
                    <a:pt x="12306" y="13630"/>
                  </a:lnTo>
                  <a:cubicBezTo>
                    <a:pt x="12584" y="13630"/>
                    <a:pt x="12810" y="13404"/>
                    <a:pt x="12810" y="13125"/>
                  </a:cubicBezTo>
                  <a:lnTo>
                    <a:pt x="12810" y="2445"/>
                  </a:lnTo>
                  <a:cubicBezTo>
                    <a:pt x="12810" y="2353"/>
                    <a:pt x="12785" y="2261"/>
                    <a:pt x="12736" y="2183"/>
                  </a:cubicBezTo>
                  <a:lnTo>
                    <a:pt x="11550" y="242"/>
                  </a:lnTo>
                  <a:cubicBezTo>
                    <a:pt x="11458" y="94"/>
                    <a:pt x="11295" y="1"/>
                    <a:pt x="1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920250" y="2850750"/>
              <a:ext cx="188900" cy="9950"/>
            </a:xfrm>
            <a:custGeom>
              <a:avLst/>
              <a:gdLst/>
              <a:ahLst/>
              <a:cxnLst/>
              <a:rect l="l" t="t" r="r" b="b"/>
              <a:pathLst>
                <a:path w="7556" h="398" extrusionOk="0">
                  <a:moveTo>
                    <a:pt x="199" y="0"/>
                  </a:moveTo>
                  <a:cubicBezTo>
                    <a:pt x="88" y="0"/>
                    <a:pt x="1" y="89"/>
                    <a:pt x="1" y="198"/>
                  </a:cubicBezTo>
                  <a:cubicBezTo>
                    <a:pt x="1" y="307"/>
                    <a:pt x="90" y="397"/>
                    <a:pt x="199" y="397"/>
                  </a:cubicBezTo>
                  <a:lnTo>
                    <a:pt x="7356" y="397"/>
                  </a:lnTo>
                  <a:cubicBezTo>
                    <a:pt x="7466" y="397"/>
                    <a:pt x="7555" y="307"/>
                    <a:pt x="7555" y="198"/>
                  </a:cubicBezTo>
                  <a:cubicBezTo>
                    <a:pt x="7555" y="89"/>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920250" y="2879700"/>
              <a:ext cx="188900" cy="9975"/>
            </a:xfrm>
            <a:custGeom>
              <a:avLst/>
              <a:gdLst/>
              <a:ahLst/>
              <a:cxnLst/>
              <a:rect l="l" t="t" r="r" b="b"/>
              <a:pathLst>
                <a:path w="7556" h="399" extrusionOk="0">
                  <a:moveTo>
                    <a:pt x="199" y="1"/>
                  </a:moveTo>
                  <a:cubicBezTo>
                    <a:pt x="88" y="1"/>
                    <a:pt x="1" y="90"/>
                    <a:pt x="1" y="199"/>
                  </a:cubicBezTo>
                  <a:cubicBezTo>
                    <a:pt x="1" y="308"/>
                    <a:pt x="90" y="398"/>
                    <a:pt x="199" y="398"/>
                  </a:cubicBezTo>
                  <a:lnTo>
                    <a:pt x="7356" y="398"/>
                  </a:lnTo>
                  <a:cubicBezTo>
                    <a:pt x="7466" y="398"/>
                    <a:pt x="7555" y="308"/>
                    <a:pt x="7555" y="199"/>
                  </a:cubicBezTo>
                  <a:cubicBezTo>
                    <a:pt x="7555" y="90"/>
                    <a:pt x="7465" y="1"/>
                    <a:pt x="7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920250" y="2908650"/>
              <a:ext cx="188900" cy="9950"/>
            </a:xfrm>
            <a:custGeom>
              <a:avLst/>
              <a:gdLst/>
              <a:ahLst/>
              <a:cxnLst/>
              <a:rect l="l" t="t" r="r" b="b"/>
              <a:pathLst>
                <a:path w="7556" h="398" extrusionOk="0">
                  <a:moveTo>
                    <a:pt x="199" y="0"/>
                  </a:moveTo>
                  <a:cubicBezTo>
                    <a:pt x="88" y="0"/>
                    <a:pt x="1" y="91"/>
                    <a:pt x="1" y="200"/>
                  </a:cubicBezTo>
                  <a:cubicBezTo>
                    <a:pt x="1" y="309"/>
                    <a:pt x="90" y="397"/>
                    <a:pt x="199" y="397"/>
                  </a:cubicBezTo>
                  <a:lnTo>
                    <a:pt x="7356" y="397"/>
                  </a:lnTo>
                  <a:cubicBezTo>
                    <a:pt x="7466" y="397"/>
                    <a:pt x="7555" y="309"/>
                    <a:pt x="7555" y="200"/>
                  </a:cubicBezTo>
                  <a:cubicBezTo>
                    <a:pt x="7555" y="91"/>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20250" y="2937625"/>
              <a:ext cx="188900" cy="9950"/>
            </a:xfrm>
            <a:custGeom>
              <a:avLst/>
              <a:gdLst/>
              <a:ahLst/>
              <a:cxnLst/>
              <a:rect l="l" t="t" r="r" b="b"/>
              <a:pathLst>
                <a:path w="7556" h="398" extrusionOk="0">
                  <a:moveTo>
                    <a:pt x="199" y="0"/>
                  </a:moveTo>
                  <a:cubicBezTo>
                    <a:pt x="88" y="0"/>
                    <a:pt x="1" y="90"/>
                    <a:pt x="1" y="199"/>
                  </a:cubicBezTo>
                  <a:cubicBezTo>
                    <a:pt x="1" y="307"/>
                    <a:pt x="90" y="397"/>
                    <a:pt x="199" y="397"/>
                  </a:cubicBezTo>
                  <a:lnTo>
                    <a:pt x="7356" y="397"/>
                  </a:lnTo>
                  <a:cubicBezTo>
                    <a:pt x="7466" y="397"/>
                    <a:pt x="7555" y="307"/>
                    <a:pt x="7555" y="199"/>
                  </a:cubicBezTo>
                  <a:cubicBezTo>
                    <a:pt x="7555" y="90"/>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8"/>
          <p:cNvGrpSpPr/>
          <p:nvPr/>
        </p:nvGrpSpPr>
        <p:grpSpPr>
          <a:xfrm>
            <a:off x="4045823" y="2540555"/>
            <a:ext cx="387058" cy="332932"/>
            <a:chOff x="3430850" y="2662150"/>
            <a:chExt cx="340750" cy="293100"/>
          </a:xfrm>
        </p:grpSpPr>
        <p:sp>
          <p:nvSpPr>
            <p:cNvPr id="1441" name="Google Shape;1441;p48"/>
            <p:cNvSpPr/>
            <p:nvPr/>
          </p:nvSpPr>
          <p:spPr>
            <a:xfrm>
              <a:off x="3584850" y="2872125"/>
              <a:ext cx="32750" cy="9950"/>
            </a:xfrm>
            <a:custGeom>
              <a:avLst/>
              <a:gdLst/>
              <a:ahLst/>
              <a:cxnLst/>
              <a:rect l="l" t="t" r="r" b="b"/>
              <a:pathLst>
                <a:path w="1310" h="398" extrusionOk="0">
                  <a:moveTo>
                    <a:pt x="202" y="0"/>
                  </a:moveTo>
                  <a:cubicBezTo>
                    <a:pt x="91" y="0"/>
                    <a:pt x="2" y="89"/>
                    <a:pt x="2" y="198"/>
                  </a:cubicBezTo>
                  <a:cubicBezTo>
                    <a:pt x="1" y="307"/>
                    <a:pt x="91" y="397"/>
                    <a:pt x="202" y="397"/>
                  </a:cubicBezTo>
                  <a:lnTo>
                    <a:pt x="1111" y="397"/>
                  </a:lnTo>
                  <a:cubicBezTo>
                    <a:pt x="1222" y="397"/>
                    <a:pt x="1309" y="307"/>
                    <a:pt x="1309" y="198"/>
                  </a:cubicBezTo>
                  <a:cubicBezTo>
                    <a:pt x="1309" y="87"/>
                    <a:pt x="121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3430850" y="2662150"/>
              <a:ext cx="340750" cy="293100"/>
            </a:xfrm>
            <a:custGeom>
              <a:avLst/>
              <a:gdLst/>
              <a:ahLst/>
              <a:cxnLst/>
              <a:rect l="l" t="t" r="r" b="b"/>
              <a:pathLst>
                <a:path w="13630" h="11724" extrusionOk="0">
                  <a:moveTo>
                    <a:pt x="12752" y="401"/>
                  </a:moveTo>
                  <a:cubicBezTo>
                    <a:pt x="13016" y="401"/>
                    <a:pt x="13228" y="614"/>
                    <a:pt x="13228" y="876"/>
                  </a:cubicBezTo>
                  <a:lnTo>
                    <a:pt x="13228" y="7538"/>
                  </a:lnTo>
                  <a:lnTo>
                    <a:pt x="12796" y="7538"/>
                  </a:lnTo>
                  <a:lnTo>
                    <a:pt x="12796" y="5628"/>
                  </a:lnTo>
                  <a:cubicBezTo>
                    <a:pt x="12796" y="5518"/>
                    <a:pt x="12706" y="5429"/>
                    <a:pt x="12598" y="5429"/>
                  </a:cubicBezTo>
                  <a:cubicBezTo>
                    <a:pt x="12486" y="5429"/>
                    <a:pt x="12399" y="5519"/>
                    <a:pt x="12399" y="5628"/>
                  </a:cubicBezTo>
                  <a:lnTo>
                    <a:pt x="12399" y="7538"/>
                  </a:lnTo>
                  <a:lnTo>
                    <a:pt x="1235" y="7538"/>
                  </a:lnTo>
                  <a:lnTo>
                    <a:pt x="1235" y="1413"/>
                  </a:lnTo>
                  <a:cubicBezTo>
                    <a:pt x="1235" y="1360"/>
                    <a:pt x="1277" y="1317"/>
                    <a:pt x="1330" y="1317"/>
                  </a:cubicBezTo>
                  <a:lnTo>
                    <a:pt x="12302" y="1317"/>
                  </a:lnTo>
                  <a:cubicBezTo>
                    <a:pt x="12354" y="1317"/>
                    <a:pt x="12397" y="1360"/>
                    <a:pt x="12397" y="1413"/>
                  </a:cubicBezTo>
                  <a:lnTo>
                    <a:pt x="12397" y="4712"/>
                  </a:lnTo>
                  <a:cubicBezTo>
                    <a:pt x="12397" y="4823"/>
                    <a:pt x="12486" y="4912"/>
                    <a:pt x="12595" y="4912"/>
                  </a:cubicBezTo>
                  <a:cubicBezTo>
                    <a:pt x="12706" y="4912"/>
                    <a:pt x="12795" y="4821"/>
                    <a:pt x="12795" y="4712"/>
                  </a:cubicBezTo>
                  <a:lnTo>
                    <a:pt x="12795" y="1412"/>
                  </a:lnTo>
                  <a:cubicBezTo>
                    <a:pt x="12795" y="1139"/>
                    <a:pt x="12572" y="918"/>
                    <a:pt x="12299" y="918"/>
                  </a:cubicBezTo>
                  <a:lnTo>
                    <a:pt x="1326" y="918"/>
                  </a:lnTo>
                  <a:cubicBezTo>
                    <a:pt x="1053" y="918"/>
                    <a:pt x="832" y="1139"/>
                    <a:pt x="832" y="1412"/>
                  </a:cubicBezTo>
                  <a:lnTo>
                    <a:pt x="832" y="7538"/>
                  </a:lnTo>
                  <a:lnTo>
                    <a:pt x="397" y="7538"/>
                  </a:lnTo>
                  <a:lnTo>
                    <a:pt x="397" y="876"/>
                  </a:lnTo>
                  <a:cubicBezTo>
                    <a:pt x="397" y="613"/>
                    <a:pt x="612" y="401"/>
                    <a:pt x="873" y="401"/>
                  </a:cubicBezTo>
                  <a:close/>
                  <a:moveTo>
                    <a:pt x="13232" y="7937"/>
                  </a:moveTo>
                  <a:lnTo>
                    <a:pt x="13231" y="8778"/>
                  </a:lnTo>
                  <a:cubicBezTo>
                    <a:pt x="13231" y="9041"/>
                    <a:pt x="13016" y="9253"/>
                    <a:pt x="12756" y="9253"/>
                  </a:cubicBezTo>
                  <a:lnTo>
                    <a:pt x="877" y="9253"/>
                  </a:lnTo>
                  <a:cubicBezTo>
                    <a:pt x="614" y="9253"/>
                    <a:pt x="402" y="9039"/>
                    <a:pt x="402" y="8778"/>
                  </a:cubicBezTo>
                  <a:lnTo>
                    <a:pt x="402" y="7937"/>
                  </a:lnTo>
                  <a:close/>
                  <a:moveTo>
                    <a:pt x="7913" y="9653"/>
                  </a:moveTo>
                  <a:cubicBezTo>
                    <a:pt x="7925" y="10019"/>
                    <a:pt x="7961" y="10809"/>
                    <a:pt x="8067" y="11327"/>
                  </a:cubicBezTo>
                  <a:lnTo>
                    <a:pt x="5567" y="11327"/>
                  </a:lnTo>
                  <a:cubicBezTo>
                    <a:pt x="5672" y="10809"/>
                    <a:pt x="5709" y="10019"/>
                    <a:pt x="5721" y="9653"/>
                  </a:cubicBezTo>
                  <a:close/>
                  <a:moveTo>
                    <a:pt x="874" y="0"/>
                  </a:moveTo>
                  <a:cubicBezTo>
                    <a:pt x="391" y="0"/>
                    <a:pt x="0" y="393"/>
                    <a:pt x="0" y="876"/>
                  </a:cubicBezTo>
                  <a:lnTo>
                    <a:pt x="0" y="8778"/>
                  </a:lnTo>
                  <a:cubicBezTo>
                    <a:pt x="0" y="9261"/>
                    <a:pt x="391" y="9651"/>
                    <a:pt x="874" y="9651"/>
                  </a:cubicBezTo>
                  <a:lnTo>
                    <a:pt x="5320" y="9651"/>
                  </a:lnTo>
                  <a:cubicBezTo>
                    <a:pt x="5304" y="10108"/>
                    <a:pt x="5259" y="10898"/>
                    <a:pt x="5156" y="11326"/>
                  </a:cubicBezTo>
                  <a:lnTo>
                    <a:pt x="4463" y="11326"/>
                  </a:lnTo>
                  <a:cubicBezTo>
                    <a:pt x="4352" y="11326"/>
                    <a:pt x="4265" y="11416"/>
                    <a:pt x="4265" y="11525"/>
                  </a:cubicBezTo>
                  <a:cubicBezTo>
                    <a:pt x="4265" y="11636"/>
                    <a:pt x="4354" y="11723"/>
                    <a:pt x="4463" y="11723"/>
                  </a:cubicBezTo>
                  <a:lnTo>
                    <a:pt x="9167" y="11723"/>
                  </a:lnTo>
                  <a:cubicBezTo>
                    <a:pt x="9277" y="11723"/>
                    <a:pt x="9366" y="11634"/>
                    <a:pt x="9366" y="11525"/>
                  </a:cubicBezTo>
                  <a:cubicBezTo>
                    <a:pt x="9366" y="11415"/>
                    <a:pt x="9276" y="11326"/>
                    <a:pt x="9167" y="11326"/>
                  </a:cubicBezTo>
                  <a:lnTo>
                    <a:pt x="8474" y="11326"/>
                  </a:lnTo>
                  <a:cubicBezTo>
                    <a:pt x="8371" y="10898"/>
                    <a:pt x="8326" y="10109"/>
                    <a:pt x="8310" y="9651"/>
                  </a:cubicBezTo>
                  <a:lnTo>
                    <a:pt x="12756" y="9651"/>
                  </a:lnTo>
                  <a:cubicBezTo>
                    <a:pt x="13238" y="9651"/>
                    <a:pt x="13629" y="9261"/>
                    <a:pt x="13629" y="8778"/>
                  </a:cubicBezTo>
                  <a:lnTo>
                    <a:pt x="13629" y="876"/>
                  </a:lnTo>
                  <a:cubicBezTo>
                    <a:pt x="13629" y="393"/>
                    <a:pt x="13238"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3472225" y="2706825"/>
              <a:ext cx="258050" cy="104225"/>
            </a:xfrm>
            <a:custGeom>
              <a:avLst/>
              <a:gdLst/>
              <a:ahLst/>
              <a:cxnLst/>
              <a:rect l="l" t="t" r="r" b="b"/>
              <a:pathLst>
                <a:path w="10322" h="4169" extrusionOk="0">
                  <a:moveTo>
                    <a:pt x="359" y="0"/>
                  </a:moveTo>
                  <a:cubicBezTo>
                    <a:pt x="161" y="0"/>
                    <a:pt x="1" y="159"/>
                    <a:pt x="1" y="358"/>
                  </a:cubicBezTo>
                  <a:lnTo>
                    <a:pt x="1" y="3810"/>
                  </a:lnTo>
                  <a:cubicBezTo>
                    <a:pt x="1" y="4006"/>
                    <a:pt x="160" y="4168"/>
                    <a:pt x="359" y="4168"/>
                  </a:cubicBezTo>
                  <a:lnTo>
                    <a:pt x="9964" y="4168"/>
                  </a:lnTo>
                  <a:cubicBezTo>
                    <a:pt x="10160" y="4168"/>
                    <a:pt x="10322" y="4008"/>
                    <a:pt x="10322" y="3810"/>
                  </a:cubicBezTo>
                  <a:lnTo>
                    <a:pt x="10322" y="358"/>
                  </a:lnTo>
                  <a:cubicBezTo>
                    <a:pt x="10322" y="159"/>
                    <a:pt x="10160" y="0"/>
                    <a:pt x="9964" y="0"/>
                  </a:cubicBezTo>
                  <a:lnTo>
                    <a:pt x="3327" y="0"/>
                  </a:lnTo>
                  <a:cubicBezTo>
                    <a:pt x="3214" y="0"/>
                    <a:pt x="3127" y="89"/>
                    <a:pt x="3127" y="198"/>
                  </a:cubicBezTo>
                  <a:cubicBezTo>
                    <a:pt x="3127" y="307"/>
                    <a:pt x="3217" y="396"/>
                    <a:pt x="3327" y="396"/>
                  </a:cubicBezTo>
                  <a:lnTo>
                    <a:pt x="9923" y="396"/>
                  </a:lnTo>
                  <a:lnTo>
                    <a:pt x="9923" y="3765"/>
                  </a:lnTo>
                  <a:lnTo>
                    <a:pt x="400" y="3765"/>
                  </a:lnTo>
                  <a:lnTo>
                    <a:pt x="400" y="397"/>
                  </a:lnTo>
                  <a:lnTo>
                    <a:pt x="2403" y="397"/>
                  </a:lnTo>
                  <a:cubicBezTo>
                    <a:pt x="2513" y="397"/>
                    <a:pt x="2601" y="307"/>
                    <a:pt x="2601" y="198"/>
                  </a:cubicBezTo>
                  <a:cubicBezTo>
                    <a:pt x="2601" y="89"/>
                    <a:pt x="2512"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472275" y="2820525"/>
              <a:ext cx="258000" cy="18325"/>
            </a:xfrm>
            <a:custGeom>
              <a:avLst/>
              <a:gdLst/>
              <a:ahLst/>
              <a:cxnLst/>
              <a:rect l="l" t="t" r="r" b="b"/>
              <a:pathLst>
                <a:path w="10320" h="733" extrusionOk="0">
                  <a:moveTo>
                    <a:pt x="6673" y="0"/>
                  </a:moveTo>
                  <a:cubicBezTo>
                    <a:pt x="6574" y="0"/>
                    <a:pt x="6491" y="72"/>
                    <a:pt x="6476" y="167"/>
                  </a:cubicBezTo>
                  <a:lnTo>
                    <a:pt x="198" y="167"/>
                  </a:lnTo>
                  <a:cubicBezTo>
                    <a:pt x="88" y="167"/>
                    <a:pt x="1" y="257"/>
                    <a:pt x="1" y="366"/>
                  </a:cubicBezTo>
                  <a:cubicBezTo>
                    <a:pt x="1" y="474"/>
                    <a:pt x="89" y="564"/>
                    <a:pt x="198" y="564"/>
                  </a:cubicBezTo>
                  <a:lnTo>
                    <a:pt x="6476" y="564"/>
                  </a:lnTo>
                  <a:cubicBezTo>
                    <a:pt x="6491" y="659"/>
                    <a:pt x="6574" y="732"/>
                    <a:pt x="6673" y="732"/>
                  </a:cubicBezTo>
                  <a:cubicBezTo>
                    <a:pt x="6772" y="732"/>
                    <a:pt x="6854" y="659"/>
                    <a:pt x="6870" y="564"/>
                  </a:cubicBezTo>
                  <a:lnTo>
                    <a:pt x="10119" y="564"/>
                  </a:lnTo>
                  <a:cubicBezTo>
                    <a:pt x="10229" y="564"/>
                    <a:pt x="10318" y="474"/>
                    <a:pt x="10318" y="366"/>
                  </a:cubicBezTo>
                  <a:cubicBezTo>
                    <a:pt x="10320" y="256"/>
                    <a:pt x="10229" y="167"/>
                    <a:pt x="10119" y="167"/>
                  </a:cubicBezTo>
                  <a:lnTo>
                    <a:pt x="6870" y="167"/>
                  </a:lnTo>
                  <a:cubicBezTo>
                    <a:pt x="6854" y="72"/>
                    <a:pt x="6772"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3582475" y="2738500"/>
              <a:ext cx="37500" cy="40800"/>
            </a:xfrm>
            <a:custGeom>
              <a:avLst/>
              <a:gdLst/>
              <a:ahLst/>
              <a:cxnLst/>
              <a:rect l="l" t="t" r="r" b="b"/>
              <a:pathLst>
                <a:path w="1500" h="1632" extrusionOk="0">
                  <a:moveTo>
                    <a:pt x="399" y="451"/>
                  </a:moveTo>
                  <a:lnTo>
                    <a:pt x="1029" y="816"/>
                  </a:lnTo>
                  <a:lnTo>
                    <a:pt x="399" y="1180"/>
                  </a:lnTo>
                  <a:lnTo>
                    <a:pt x="399" y="451"/>
                  </a:lnTo>
                  <a:close/>
                  <a:moveTo>
                    <a:pt x="328" y="0"/>
                  </a:moveTo>
                  <a:cubicBezTo>
                    <a:pt x="272" y="0"/>
                    <a:pt x="216" y="15"/>
                    <a:pt x="164" y="45"/>
                  </a:cubicBezTo>
                  <a:cubicBezTo>
                    <a:pt x="61" y="102"/>
                    <a:pt x="1" y="210"/>
                    <a:pt x="1" y="328"/>
                  </a:cubicBezTo>
                  <a:lnTo>
                    <a:pt x="1" y="1302"/>
                  </a:lnTo>
                  <a:cubicBezTo>
                    <a:pt x="1" y="1422"/>
                    <a:pt x="63" y="1529"/>
                    <a:pt x="164" y="1587"/>
                  </a:cubicBezTo>
                  <a:cubicBezTo>
                    <a:pt x="217" y="1616"/>
                    <a:pt x="273" y="1632"/>
                    <a:pt x="329" y="1632"/>
                  </a:cubicBezTo>
                  <a:cubicBezTo>
                    <a:pt x="385" y="1632"/>
                    <a:pt x="443" y="1616"/>
                    <a:pt x="493" y="1587"/>
                  </a:cubicBezTo>
                  <a:lnTo>
                    <a:pt x="1335" y="1101"/>
                  </a:lnTo>
                  <a:cubicBezTo>
                    <a:pt x="1440" y="1041"/>
                    <a:pt x="1499" y="934"/>
                    <a:pt x="1499" y="816"/>
                  </a:cubicBezTo>
                  <a:cubicBezTo>
                    <a:pt x="1499" y="699"/>
                    <a:pt x="1437" y="590"/>
                    <a:pt x="1335" y="531"/>
                  </a:cubicBezTo>
                  <a:lnTo>
                    <a:pt x="493" y="45"/>
                  </a:lnTo>
                  <a:cubicBezTo>
                    <a:pt x="441" y="15"/>
                    <a:pt x="385"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48"/>
          <p:cNvGrpSpPr/>
          <p:nvPr/>
        </p:nvGrpSpPr>
        <p:grpSpPr>
          <a:xfrm>
            <a:off x="4711035" y="2513720"/>
            <a:ext cx="387058" cy="386774"/>
            <a:chOff x="4016475" y="2638525"/>
            <a:chExt cx="340750" cy="340500"/>
          </a:xfrm>
        </p:grpSpPr>
        <p:sp>
          <p:nvSpPr>
            <p:cNvPr id="1447" name="Google Shape;1447;p48"/>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8"/>
          <p:cNvGrpSpPr/>
          <p:nvPr/>
        </p:nvGrpSpPr>
        <p:grpSpPr>
          <a:xfrm>
            <a:off x="5376246" y="2527067"/>
            <a:ext cx="386973" cy="360024"/>
            <a:chOff x="4602100" y="2650275"/>
            <a:chExt cx="340675" cy="316950"/>
          </a:xfrm>
        </p:grpSpPr>
        <p:sp>
          <p:nvSpPr>
            <p:cNvPr id="1464" name="Google Shape;1464;p48"/>
            <p:cNvSpPr/>
            <p:nvPr/>
          </p:nvSpPr>
          <p:spPr>
            <a:xfrm>
              <a:off x="4756025" y="2884025"/>
              <a:ext cx="32825" cy="10050"/>
            </a:xfrm>
            <a:custGeom>
              <a:avLst/>
              <a:gdLst/>
              <a:ahLst/>
              <a:cxnLst/>
              <a:rect l="l" t="t" r="r" b="b"/>
              <a:pathLst>
                <a:path w="1313" h="402" extrusionOk="0">
                  <a:moveTo>
                    <a:pt x="202" y="1"/>
                  </a:moveTo>
                  <a:cubicBezTo>
                    <a:pt x="91" y="1"/>
                    <a:pt x="1" y="90"/>
                    <a:pt x="1" y="202"/>
                  </a:cubicBezTo>
                  <a:cubicBezTo>
                    <a:pt x="1" y="312"/>
                    <a:pt x="91" y="401"/>
                    <a:pt x="202" y="401"/>
                  </a:cubicBezTo>
                  <a:lnTo>
                    <a:pt x="1111" y="401"/>
                  </a:lnTo>
                  <a:cubicBezTo>
                    <a:pt x="1220" y="401"/>
                    <a:pt x="1309" y="312"/>
                    <a:pt x="1312" y="202"/>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4826225" y="2667800"/>
              <a:ext cx="52250" cy="10075"/>
            </a:xfrm>
            <a:custGeom>
              <a:avLst/>
              <a:gdLst/>
              <a:ahLst/>
              <a:cxnLst/>
              <a:rect l="l" t="t" r="r" b="b"/>
              <a:pathLst>
                <a:path w="2090" h="403" extrusionOk="0">
                  <a:moveTo>
                    <a:pt x="202" y="0"/>
                  </a:moveTo>
                  <a:cubicBezTo>
                    <a:pt x="90" y="0"/>
                    <a:pt x="1" y="91"/>
                    <a:pt x="1" y="201"/>
                  </a:cubicBezTo>
                  <a:cubicBezTo>
                    <a:pt x="1" y="312"/>
                    <a:pt x="93" y="402"/>
                    <a:pt x="202" y="402"/>
                  </a:cubicBezTo>
                  <a:lnTo>
                    <a:pt x="1889" y="402"/>
                  </a:lnTo>
                  <a:cubicBezTo>
                    <a:pt x="2001" y="402"/>
                    <a:pt x="2090" y="312"/>
                    <a:pt x="2090" y="201"/>
                  </a:cubicBezTo>
                  <a:cubicBezTo>
                    <a:pt x="2090" y="91"/>
                    <a:pt x="2001"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4796475" y="2667800"/>
              <a:ext cx="19825" cy="10075"/>
            </a:xfrm>
            <a:custGeom>
              <a:avLst/>
              <a:gdLst/>
              <a:ahLst/>
              <a:cxnLst/>
              <a:rect l="l" t="t" r="r" b="b"/>
              <a:pathLst>
                <a:path w="793" h="403" extrusionOk="0">
                  <a:moveTo>
                    <a:pt x="202" y="0"/>
                  </a:moveTo>
                  <a:cubicBezTo>
                    <a:pt x="91" y="0"/>
                    <a:pt x="1" y="91"/>
                    <a:pt x="1" y="201"/>
                  </a:cubicBezTo>
                  <a:cubicBezTo>
                    <a:pt x="1" y="312"/>
                    <a:pt x="93" y="402"/>
                    <a:pt x="202" y="402"/>
                  </a:cubicBezTo>
                  <a:lnTo>
                    <a:pt x="591" y="402"/>
                  </a:lnTo>
                  <a:cubicBezTo>
                    <a:pt x="702" y="402"/>
                    <a:pt x="792" y="312"/>
                    <a:pt x="792" y="201"/>
                  </a:cubicBezTo>
                  <a:cubicBezTo>
                    <a:pt x="792" y="91"/>
                    <a:pt x="702"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4796525" y="2690425"/>
              <a:ext cx="82000" cy="10075"/>
            </a:xfrm>
            <a:custGeom>
              <a:avLst/>
              <a:gdLst/>
              <a:ahLst/>
              <a:cxnLst/>
              <a:rect l="l" t="t" r="r" b="b"/>
              <a:pathLst>
                <a:path w="3280" h="403" extrusionOk="0">
                  <a:moveTo>
                    <a:pt x="201" y="0"/>
                  </a:moveTo>
                  <a:cubicBezTo>
                    <a:pt x="91" y="0"/>
                    <a:pt x="1" y="91"/>
                    <a:pt x="1" y="201"/>
                  </a:cubicBezTo>
                  <a:cubicBezTo>
                    <a:pt x="1" y="313"/>
                    <a:pt x="91" y="402"/>
                    <a:pt x="200" y="402"/>
                  </a:cubicBezTo>
                  <a:lnTo>
                    <a:pt x="3080" y="402"/>
                  </a:lnTo>
                  <a:cubicBezTo>
                    <a:pt x="3191" y="402"/>
                    <a:pt x="3279" y="313"/>
                    <a:pt x="3279" y="201"/>
                  </a:cubicBezTo>
                  <a:cubicBezTo>
                    <a:pt x="3279" y="91"/>
                    <a:pt x="3191" y="0"/>
                    <a:pt x="3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4796525" y="2713075"/>
              <a:ext cx="82000" cy="10050"/>
            </a:xfrm>
            <a:custGeom>
              <a:avLst/>
              <a:gdLst/>
              <a:ahLst/>
              <a:cxnLst/>
              <a:rect l="l" t="t" r="r" b="b"/>
              <a:pathLst>
                <a:path w="3280" h="402" extrusionOk="0">
                  <a:moveTo>
                    <a:pt x="201" y="1"/>
                  </a:moveTo>
                  <a:cubicBezTo>
                    <a:pt x="91" y="1"/>
                    <a:pt x="1" y="90"/>
                    <a:pt x="1" y="202"/>
                  </a:cubicBezTo>
                  <a:cubicBezTo>
                    <a:pt x="1" y="314"/>
                    <a:pt x="91" y="401"/>
                    <a:pt x="200" y="401"/>
                  </a:cubicBezTo>
                  <a:lnTo>
                    <a:pt x="3080" y="401"/>
                  </a:lnTo>
                  <a:cubicBezTo>
                    <a:pt x="3191" y="401"/>
                    <a:pt x="3279" y="312"/>
                    <a:pt x="3279" y="202"/>
                  </a:cubicBezTo>
                  <a:cubicBezTo>
                    <a:pt x="3279" y="90"/>
                    <a:pt x="3191" y="1"/>
                    <a:pt x="3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4796475" y="2735750"/>
              <a:ext cx="82000" cy="10075"/>
            </a:xfrm>
            <a:custGeom>
              <a:avLst/>
              <a:gdLst/>
              <a:ahLst/>
              <a:cxnLst/>
              <a:rect l="l" t="t" r="r" b="b"/>
              <a:pathLst>
                <a:path w="3280" h="403" extrusionOk="0">
                  <a:moveTo>
                    <a:pt x="202" y="0"/>
                  </a:moveTo>
                  <a:cubicBezTo>
                    <a:pt x="91" y="0"/>
                    <a:pt x="1" y="91"/>
                    <a:pt x="1" y="201"/>
                  </a:cubicBezTo>
                  <a:cubicBezTo>
                    <a:pt x="1" y="312"/>
                    <a:pt x="91" y="402"/>
                    <a:pt x="202" y="402"/>
                  </a:cubicBezTo>
                  <a:lnTo>
                    <a:pt x="3082" y="402"/>
                  </a:lnTo>
                  <a:cubicBezTo>
                    <a:pt x="3191" y="402"/>
                    <a:pt x="3280" y="312"/>
                    <a:pt x="3280" y="201"/>
                  </a:cubicBezTo>
                  <a:cubicBezTo>
                    <a:pt x="3280" y="91"/>
                    <a:pt x="3191" y="0"/>
                    <a:pt x="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4602100" y="2650275"/>
              <a:ext cx="340675" cy="316950"/>
            </a:xfrm>
            <a:custGeom>
              <a:avLst/>
              <a:gdLst/>
              <a:ahLst/>
              <a:cxnLst/>
              <a:rect l="l" t="t" r="r" b="b"/>
              <a:pathLst>
                <a:path w="13627" h="12678" extrusionOk="0">
                  <a:moveTo>
                    <a:pt x="12753" y="1356"/>
                  </a:moveTo>
                  <a:cubicBezTo>
                    <a:pt x="13016" y="1356"/>
                    <a:pt x="13228" y="1571"/>
                    <a:pt x="13228" y="1831"/>
                  </a:cubicBezTo>
                  <a:lnTo>
                    <a:pt x="13228" y="8494"/>
                  </a:lnTo>
                  <a:lnTo>
                    <a:pt x="12793" y="8494"/>
                  </a:lnTo>
                  <a:lnTo>
                    <a:pt x="12793" y="2368"/>
                  </a:lnTo>
                  <a:cubicBezTo>
                    <a:pt x="12793" y="2095"/>
                    <a:pt x="12572" y="1874"/>
                    <a:pt x="12299" y="1874"/>
                  </a:cubicBezTo>
                  <a:lnTo>
                    <a:pt x="11843" y="1874"/>
                  </a:lnTo>
                  <a:lnTo>
                    <a:pt x="11843" y="1356"/>
                  </a:lnTo>
                  <a:close/>
                  <a:moveTo>
                    <a:pt x="11444" y="401"/>
                  </a:moveTo>
                  <a:lnTo>
                    <a:pt x="11444" y="4144"/>
                  </a:lnTo>
                  <a:lnTo>
                    <a:pt x="11073" y="4144"/>
                  </a:lnTo>
                  <a:cubicBezTo>
                    <a:pt x="10890" y="4144"/>
                    <a:pt x="10734" y="4289"/>
                    <a:pt x="10718" y="4474"/>
                  </a:cubicBezTo>
                  <a:cubicBezTo>
                    <a:pt x="10701" y="4687"/>
                    <a:pt x="10704" y="4882"/>
                    <a:pt x="10726" y="5053"/>
                  </a:cubicBezTo>
                  <a:cubicBezTo>
                    <a:pt x="10394" y="4946"/>
                    <a:pt x="10293" y="4676"/>
                    <a:pt x="10268" y="4461"/>
                  </a:cubicBezTo>
                  <a:cubicBezTo>
                    <a:pt x="10246" y="4282"/>
                    <a:pt x="10095" y="4147"/>
                    <a:pt x="9913" y="4147"/>
                  </a:cubicBezTo>
                  <a:lnTo>
                    <a:pt x="9131" y="4147"/>
                  </a:lnTo>
                  <a:cubicBezTo>
                    <a:pt x="9021" y="4147"/>
                    <a:pt x="8930" y="4236"/>
                    <a:pt x="8930" y="4346"/>
                  </a:cubicBezTo>
                  <a:cubicBezTo>
                    <a:pt x="8930" y="4458"/>
                    <a:pt x="9021" y="4547"/>
                    <a:pt x="9131" y="4547"/>
                  </a:cubicBezTo>
                  <a:lnTo>
                    <a:pt x="9877" y="4547"/>
                  </a:lnTo>
                  <a:cubicBezTo>
                    <a:pt x="9913" y="4798"/>
                    <a:pt x="10067" y="5310"/>
                    <a:pt x="10697" y="5463"/>
                  </a:cubicBezTo>
                  <a:cubicBezTo>
                    <a:pt x="10723" y="5469"/>
                    <a:pt x="10749" y="5472"/>
                    <a:pt x="10776" y="5472"/>
                  </a:cubicBezTo>
                  <a:cubicBezTo>
                    <a:pt x="10864" y="5472"/>
                    <a:pt x="10952" y="5439"/>
                    <a:pt x="11019" y="5377"/>
                  </a:cubicBezTo>
                  <a:cubicBezTo>
                    <a:pt x="11108" y="5295"/>
                    <a:pt x="11148" y="5175"/>
                    <a:pt x="11128" y="5055"/>
                  </a:cubicBezTo>
                  <a:cubicBezTo>
                    <a:pt x="11111" y="4954"/>
                    <a:pt x="11095" y="4787"/>
                    <a:pt x="11112" y="4547"/>
                  </a:cubicBezTo>
                  <a:lnTo>
                    <a:pt x="11488" y="4547"/>
                  </a:lnTo>
                  <a:cubicBezTo>
                    <a:pt x="11684" y="4547"/>
                    <a:pt x="11843" y="4388"/>
                    <a:pt x="11843" y="4190"/>
                  </a:cubicBezTo>
                  <a:lnTo>
                    <a:pt x="11843" y="2278"/>
                  </a:lnTo>
                  <a:lnTo>
                    <a:pt x="12299" y="2278"/>
                  </a:lnTo>
                  <a:cubicBezTo>
                    <a:pt x="12351" y="2278"/>
                    <a:pt x="12394" y="2320"/>
                    <a:pt x="12394" y="2373"/>
                  </a:cubicBezTo>
                  <a:lnTo>
                    <a:pt x="12394" y="8497"/>
                  </a:lnTo>
                  <a:lnTo>
                    <a:pt x="1229" y="8497"/>
                  </a:lnTo>
                  <a:lnTo>
                    <a:pt x="1229" y="2368"/>
                  </a:lnTo>
                  <a:lnTo>
                    <a:pt x="1231" y="2368"/>
                  </a:lnTo>
                  <a:cubicBezTo>
                    <a:pt x="1231" y="2317"/>
                    <a:pt x="1273" y="2273"/>
                    <a:pt x="1326" y="2273"/>
                  </a:cubicBezTo>
                  <a:lnTo>
                    <a:pt x="6988" y="2273"/>
                  </a:lnTo>
                  <a:lnTo>
                    <a:pt x="6988" y="4187"/>
                  </a:lnTo>
                  <a:cubicBezTo>
                    <a:pt x="6988" y="4384"/>
                    <a:pt x="7147" y="4544"/>
                    <a:pt x="7343" y="4544"/>
                  </a:cubicBezTo>
                  <a:lnTo>
                    <a:pt x="8195" y="4544"/>
                  </a:lnTo>
                  <a:cubicBezTo>
                    <a:pt x="8306" y="4544"/>
                    <a:pt x="8394" y="4454"/>
                    <a:pt x="8394" y="4343"/>
                  </a:cubicBezTo>
                  <a:cubicBezTo>
                    <a:pt x="8394" y="4232"/>
                    <a:pt x="8306" y="4142"/>
                    <a:pt x="8195" y="4142"/>
                  </a:cubicBezTo>
                  <a:lnTo>
                    <a:pt x="7387" y="4142"/>
                  </a:lnTo>
                  <a:lnTo>
                    <a:pt x="7387" y="401"/>
                  </a:lnTo>
                  <a:close/>
                  <a:moveTo>
                    <a:pt x="13228" y="8893"/>
                  </a:moveTo>
                  <a:lnTo>
                    <a:pt x="13228" y="9734"/>
                  </a:lnTo>
                  <a:cubicBezTo>
                    <a:pt x="13228" y="9997"/>
                    <a:pt x="13013" y="10209"/>
                    <a:pt x="12753" y="10209"/>
                  </a:cubicBezTo>
                  <a:lnTo>
                    <a:pt x="871" y="10209"/>
                  </a:lnTo>
                  <a:cubicBezTo>
                    <a:pt x="609" y="10209"/>
                    <a:pt x="396" y="9994"/>
                    <a:pt x="396" y="9734"/>
                  </a:cubicBezTo>
                  <a:lnTo>
                    <a:pt x="396" y="8893"/>
                  </a:lnTo>
                  <a:close/>
                  <a:moveTo>
                    <a:pt x="7902" y="10608"/>
                  </a:moveTo>
                  <a:cubicBezTo>
                    <a:pt x="7915" y="10977"/>
                    <a:pt x="7950" y="11760"/>
                    <a:pt x="8056" y="12278"/>
                  </a:cubicBezTo>
                  <a:lnTo>
                    <a:pt x="5556" y="12278"/>
                  </a:lnTo>
                  <a:cubicBezTo>
                    <a:pt x="5661" y="11764"/>
                    <a:pt x="5698" y="10979"/>
                    <a:pt x="5711" y="10608"/>
                  </a:cubicBezTo>
                  <a:close/>
                  <a:moveTo>
                    <a:pt x="7346" y="0"/>
                  </a:moveTo>
                  <a:cubicBezTo>
                    <a:pt x="7148" y="0"/>
                    <a:pt x="6989" y="161"/>
                    <a:pt x="6989" y="357"/>
                  </a:cubicBezTo>
                  <a:lnTo>
                    <a:pt x="6989" y="957"/>
                  </a:lnTo>
                  <a:lnTo>
                    <a:pt x="874" y="957"/>
                  </a:lnTo>
                  <a:cubicBezTo>
                    <a:pt x="391" y="957"/>
                    <a:pt x="0" y="1348"/>
                    <a:pt x="0" y="1831"/>
                  </a:cubicBezTo>
                  <a:lnTo>
                    <a:pt x="0" y="3846"/>
                  </a:lnTo>
                  <a:cubicBezTo>
                    <a:pt x="0" y="3957"/>
                    <a:pt x="89" y="4047"/>
                    <a:pt x="200" y="4047"/>
                  </a:cubicBezTo>
                  <a:cubicBezTo>
                    <a:pt x="310" y="4047"/>
                    <a:pt x="401" y="3957"/>
                    <a:pt x="401" y="3846"/>
                  </a:cubicBezTo>
                  <a:lnTo>
                    <a:pt x="401" y="1831"/>
                  </a:lnTo>
                  <a:cubicBezTo>
                    <a:pt x="401" y="1569"/>
                    <a:pt x="614" y="1356"/>
                    <a:pt x="876" y="1356"/>
                  </a:cubicBezTo>
                  <a:lnTo>
                    <a:pt x="6991" y="1356"/>
                  </a:lnTo>
                  <a:lnTo>
                    <a:pt x="6991" y="1874"/>
                  </a:lnTo>
                  <a:lnTo>
                    <a:pt x="1329" y="1874"/>
                  </a:lnTo>
                  <a:cubicBezTo>
                    <a:pt x="1056" y="1874"/>
                    <a:pt x="835" y="2095"/>
                    <a:pt x="835" y="2368"/>
                  </a:cubicBezTo>
                  <a:lnTo>
                    <a:pt x="835" y="8494"/>
                  </a:lnTo>
                  <a:lnTo>
                    <a:pt x="401" y="8494"/>
                  </a:lnTo>
                  <a:lnTo>
                    <a:pt x="401" y="4778"/>
                  </a:lnTo>
                  <a:cubicBezTo>
                    <a:pt x="401" y="4665"/>
                    <a:pt x="312" y="4577"/>
                    <a:pt x="200" y="4577"/>
                  </a:cubicBezTo>
                  <a:cubicBezTo>
                    <a:pt x="89" y="4577"/>
                    <a:pt x="0" y="4665"/>
                    <a:pt x="0" y="4778"/>
                  </a:cubicBezTo>
                  <a:lnTo>
                    <a:pt x="0" y="9734"/>
                  </a:lnTo>
                  <a:cubicBezTo>
                    <a:pt x="0" y="10217"/>
                    <a:pt x="393" y="10608"/>
                    <a:pt x="874" y="10608"/>
                  </a:cubicBezTo>
                  <a:lnTo>
                    <a:pt x="5313" y="10608"/>
                  </a:lnTo>
                  <a:cubicBezTo>
                    <a:pt x="5298" y="11066"/>
                    <a:pt x="5253" y="11851"/>
                    <a:pt x="5150" y="12278"/>
                  </a:cubicBezTo>
                  <a:lnTo>
                    <a:pt x="4457" y="12278"/>
                  </a:lnTo>
                  <a:cubicBezTo>
                    <a:pt x="4346" y="12278"/>
                    <a:pt x="4256" y="12366"/>
                    <a:pt x="4256" y="12477"/>
                  </a:cubicBezTo>
                  <a:cubicBezTo>
                    <a:pt x="4256" y="12589"/>
                    <a:pt x="4346" y="12678"/>
                    <a:pt x="4457" y="12678"/>
                  </a:cubicBezTo>
                  <a:lnTo>
                    <a:pt x="9159" y="12678"/>
                  </a:lnTo>
                  <a:cubicBezTo>
                    <a:pt x="9270" y="12678"/>
                    <a:pt x="9359" y="12589"/>
                    <a:pt x="9359" y="12477"/>
                  </a:cubicBezTo>
                  <a:cubicBezTo>
                    <a:pt x="9359" y="12366"/>
                    <a:pt x="9270" y="12278"/>
                    <a:pt x="9159" y="12278"/>
                  </a:cubicBezTo>
                  <a:lnTo>
                    <a:pt x="8466" y="12278"/>
                  </a:lnTo>
                  <a:cubicBezTo>
                    <a:pt x="8365" y="11851"/>
                    <a:pt x="8318" y="11066"/>
                    <a:pt x="8302" y="10608"/>
                  </a:cubicBezTo>
                  <a:lnTo>
                    <a:pt x="12753" y="10608"/>
                  </a:lnTo>
                  <a:cubicBezTo>
                    <a:pt x="13235" y="10608"/>
                    <a:pt x="13626" y="10217"/>
                    <a:pt x="13626" y="9734"/>
                  </a:cubicBezTo>
                  <a:lnTo>
                    <a:pt x="13626" y="1831"/>
                  </a:lnTo>
                  <a:cubicBezTo>
                    <a:pt x="13626" y="1351"/>
                    <a:pt x="13235" y="957"/>
                    <a:pt x="12753" y="957"/>
                  </a:cubicBezTo>
                  <a:lnTo>
                    <a:pt x="11843" y="957"/>
                  </a:lnTo>
                  <a:lnTo>
                    <a:pt x="11843" y="357"/>
                  </a:lnTo>
                  <a:cubicBezTo>
                    <a:pt x="11843" y="161"/>
                    <a:pt x="11684" y="0"/>
                    <a:pt x="1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4646675" y="2715025"/>
              <a:ext cx="121375" cy="136700"/>
            </a:xfrm>
            <a:custGeom>
              <a:avLst/>
              <a:gdLst/>
              <a:ahLst/>
              <a:cxnLst/>
              <a:rect l="l" t="t" r="r" b="b"/>
              <a:pathLst>
                <a:path w="4855" h="5468" extrusionOk="0">
                  <a:moveTo>
                    <a:pt x="4452" y="399"/>
                  </a:moveTo>
                  <a:lnTo>
                    <a:pt x="4452" y="4144"/>
                  </a:lnTo>
                  <a:lnTo>
                    <a:pt x="1926" y="4144"/>
                  </a:lnTo>
                  <a:cubicBezTo>
                    <a:pt x="1745" y="4144"/>
                    <a:pt x="1593" y="4280"/>
                    <a:pt x="1571" y="4459"/>
                  </a:cubicBezTo>
                  <a:cubicBezTo>
                    <a:pt x="1546" y="4674"/>
                    <a:pt x="1445" y="4943"/>
                    <a:pt x="1113" y="5051"/>
                  </a:cubicBezTo>
                  <a:cubicBezTo>
                    <a:pt x="1135" y="4879"/>
                    <a:pt x="1139" y="4684"/>
                    <a:pt x="1121" y="4471"/>
                  </a:cubicBezTo>
                  <a:cubicBezTo>
                    <a:pt x="1108" y="4286"/>
                    <a:pt x="949" y="4142"/>
                    <a:pt x="766" y="4142"/>
                  </a:cubicBezTo>
                  <a:lnTo>
                    <a:pt x="395" y="4142"/>
                  </a:lnTo>
                  <a:lnTo>
                    <a:pt x="395" y="399"/>
                  </a:lnTo>
                  <a:close/>
                  <a:moveTo>
                    <a:pt x="356" y="1"/>
                  </a:moveTo>
                  <a:cubicBezTo>
                    <a:pt x="160" y="1"/>
                    <a:pt x="1" y="160"/>
                    <a:pt x="1" y="357"/>
                  </a:cubicBezTo>
                  <a:lnTo>
                    <a:pt x="1" y="4186"/>
                  </a:lnTo>
                  <a:cubicBezTo>
                    <a:pt x="1" y="4384"/>
                    <a:pt x="160" y="4543"/>
                    <a:pt x="356" y="4543"/>
                  </a:cubicBezTo>
                  <a:lnTo>
                    <a:pt x="730" y="4543"/>
                  </a:lnTo>
                  <a:cubicBezTo>
                    <a:pt x="745" y="4783"/>
                    <a:pt x="730" y="4952"/>
                    <a:pt x="714" y="5051"/>
                  </a:cubicBezTo>
                  <a:cubicBezTo>
                    <a:pt x="696" y="5170"/>
                    <a:pt x="736" y="5289"/>
                    <a:pt x="823" y="5373"/>
                  </a:cubicBezTo>
                  <a:cubicBezTo>
                    <a:pt x="890" y="5435"/>
                    <a:pt x="976" y="5468"/>
                    <a:pt x="1065" y="5468"/>
                  </a:cubicBezTo>
                  <a:cubicBezTo>
                    <a:pt x="1093" y="5468"/>
                    <a:pt x="1119" y="5463"/>
                    <a:pt x="1149" y="5459"/>
                  </a:cubicBezTo>
                  <a:cubicBezTo>
                    <a:pt x="1778" y="5306"/>
                    <a:pt x="1929" y="4794"/>
                    <a:pt x="1968" y="4543"/>
                  </a:cubicBezTo>
                  <a:lnTo>
                    <a:pt x="4498" y="4543"/>
                  </a:lnTo>
                  <a:cubicBezTo>
                    <a:pt x="4694" y="4543"/>
                    <a:pt x="4854" y="4384"/>
                    <a:pt x="4854" y="4186"/>
                  </a:cubicBezTo>
                  <a:lnTo>
                    <a:pt x="4854" y="357"/>
                  </a:lnTo>
                  <a:cubicBezTo>
                    <a:pt x="4854" y="160"/>
                    <a:pt x="4692" y="1"/>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4696050" y="2800550"/>
              <a:ext cx="52250" cy="10075"/>
            </a:xfrm>
            <a:custGeom>
              <a:avLst/>
              <a:gdLst/>
              <a:ahLst/>
              <a:cxnLst/>
              <a:rect l="l" t="t" r="r" b="b"/>
              <a:pathLst>
                <a:path w="2090" h="403" extrusionOk="0">
                  <a:moveTo>
                    <a:pt x="202" y="0"/>
                  </a:moveTo>
                  <a:cubicBezTo>
                    <a:pt x="91" y="0"/>
                    <a:pt x="1" y="91"/>
                    <a:pt x="1" y="201"/>
                  </a:cubicBezTo>
                  <a:cubicBezTo>
                    <a:pt x="1" y="312"/>
                    <a:pt x="91" y="402"/>
                    <a:pt x="202" y="402"/>
                  </a:cubicBezTo>
                  <a:lnTo>
                    <a:pt x="1890" y="402"/>
                  </a:lnTo>
                  <a:cubicBezTo>
                    <a:pt x="2001" y="402"/>
                    <a:pt x="2090" y="312"/>
                    <a:pt x="2090" y="201"/>
                  </a:cubicBezTo>
                  <a:cubicBezTo>
                    <a:pt x="2088" y="87"/>
                    <a:pt x="2001" y="0"/>
                    <a:pt x="1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4666350" y="2800500"/>
              <a:ext cx="19775" cy="10050"/>
            </a:xfrm>
            <a:custGeom>
              <a:avLst/>
              <a:gdLst/>
              <a:ahLst/>
              <a:cxnLst/>
              <a:rect l="l" t="t" r="r" b="b"/>
              <a:pathLst>
                <a:path w="791" h="402" extrusionOk="0">
                  <a:moveTo>
                    <a:pt x="200" y="1"/>
                  </a:moveTo>
                  <a:cubicBezTo>
                    <a:pt x="89" y="1"/>
                    <a:pt x="0" y="89"/>
                    <a:pt x="0" y="200"/>
                  </a:cubicBezTo>
                  <a:cubicBezTo>
                    <a:pt x="0" y="312"/>
                    <a:pt x="89" y="401"/>
                    <a:pt x="200" y="401"/>
                  </a:cubicBezTo>
                  <a:lnTo>
                    <a:pt x="589" y="401"/>
                  </a:lnTo>
                  <a:cubicBezTo>
                    <a:pt x="701" y="401"/>
                    <a:pt x="790" y="312"/>
                    <a:pt x="790" y="200"/>
                  </a:cubicBezTo>
                  <a:cubicBezTo>
                    <a:pt x="790" y="89"/>
                    <a:pt x="701"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666350" y="2777800"/>
              <a:ext cx="81950" cy="10075"/>
            </a:xfrm>
            <a:custGeom>
              <a:avLst/>
              <a:gdLst/>
              <a:ahLst/>
              <a:cxnLst/>
              <a:rect l="l" t="t" r="r" b="b"/>
              <a:pathLst>
                <a:path w="3278" h="403" extrusionOk="0">
                  <a:moveTo>
                    <a:pt x="200" y="1"/>
                  </a:moveTo>
                  <a:cubicBezTo>
                    <a:pt x="89" y="1"/>
                    <a:pt x="0" y="91"/>
                    <a:pt x="0" y="202"/>
                  </a:cubicBezTo>
                  <a:cubicBezTo>
                    <a:pt x="0" y="312"/>
                    <a:pt x="89" y="402"/>
                    <a:pt x="200" y="402"/>
                  </a:cubicBezTo>
                  <a:lnTo>
                    <a:pt x="3078" y="402"/>
                  </a:lnTo>
                  <a:cubicBezTo>
                    <a:pt x="3189" y="402"/>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4666350" y="2755175"/>
              <a:ext cx="81950" cy="10075"/>
            </a:xfrm>
            <a:custGeom>
              <a:avLst/>
              <a:gdLst/>
              <a:ahLst/>
              <a:cxnLst/>
              <a:rect l="l" t="t" r="r" b="b"/>
              <a:pathLst>
                <a:path w="3278" h="403" extrusionOk="0">
                  <a:moveTo>
                    <a:pt x="200" y="1"/>
                  </a:moveTo>
                  <a:cubicBezTo>
                    <a:pt x="89" y="1"/>
                    <a:pt x="0" y="91"/>
                    <a:pt x="0" y="202"/>
                  </a:cubicBezTo>
                  <a:cubicBezTo>
                    <a:pt x="0" y="312"/>
                    <a:pt x="89" y="403"/>
                    <a:pt x="200" y="403"/>
                  </a:cubicBezTo>
                  <a:lnTo>
                    <a:pt x="3078" y="403"/>
                  </a:lnTo>
                  <a:cubicBezTo>
                    <a:pt x="3189" y="403"/>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4666350" y="2732475"/>
              <a:ext cx="81950" cy="10075"/>
            </a:xfrm>
            <a:custGeom>
              <a:avLst/>
              <a:gdLst/>
              <a:ahLst/>
              <a:cxnLst/>
              <a:rect l="l" t="t" r="r" b="b"/>
              <a:pathLst>
                <a:path w="3278" h="403" extrusionOk="0">
                  <a:moveTo>
                    <a:pt x="200" y="1"/>
                  </a:moveTo>
                  <a:cubicBezTo>
                    <a:pt x="89" y="1"/>
                    <a:pt x="0" y="91"/>
                    <a:pt x="0" y="201"/>
                  </a:cubicBezTo>
                  <a:cubicBezTo>
                    <a:pt x="0" y="315"/>
                    <a:pt x="89" y="402"/>
                    <a:pt x="200" y="402"/>
                  </a:cubicBezTo>
                  <a:lnTo>
                    <a:pt x="3078" y="402"/>
                  </a:lnTo>
                  <a:cubicBezTo>
                    <a:pt x="3189" y="402"/>
                    <a:pt x="3278" y="312"/>
                    <a:pt x="3278" y="201"/>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8"/>
          <p:cNvGrpSpPr/>
          <p:nvPr/>
        </p:nvGrpSpPr>
        <p:grpSpPr>
          <a:xfrm>
            <a:off x="6137385" y="2513521"/>
            <a:ext cx="194438" cy="387030"/>
            <a:chOff x="5272175" y="2638350"/>
            <a:chExt cx="171175" cy="340725"/>
          </a:xfrm>
        </p:grpSpPr>
        <p:sp>
          <p:nvSpPr>
            <p:cNvPr id="1478" name="Google Shape;1478;p48"/>
            <p:cNvSpPr/>
            <p:nvPr/>
          </p:nvSpPr>
          <p:spPr>
            <a:xfrm>
              <a:off x="5293025" y="2812450"/>
              <a:ext cx="150325" cy="166625"/>
            </a:xfrm>
            <a:custGeom>
              <a:avLst/>
              <a:gdLst/>
              <a:ahLst/>
              <a:cxnLst/>
              <a:rect l="l" t="t" r="r" b="b"/>
              <a:pathLst>
                <a:path w="6013" h="6665" extrusionOk="0">
                  <a:moveTo>
                    <a:pt x="5813" y="1"/>
                  </a:moveTo>
                  <a:cubicBezTo>
                    <a:pt x="5701" y="1"/>
                    <a:pt x="5612" y="91"/>
                    <a:pt x="5612" y="202"/>
                  </a:cubicBezTo>
                  <a:lnTo>
                    <a:pt x="5612" y="3244"/>
                  </a:lnTo>
                  <a:cubicBezTo>
                    <a:pt x="5612" y="4911"/>
                    <a:pt x="4257" y="6264"/>
                    <a:pt x="2590" y="6264"/>
                  </a:cubicBezTo>
                  <a:cubicBezTo>
                    <a:pt x="1749" y="6264"/>
                    <a:pt x="939" y="5910"/>
                    <a:pt x="368" y="5294"/>
                  </a:cubicBezTo>
                  <a:cubicBezTo>
                    <a:pt x="329" y="5250"/>
                    <a:pt x="276" y="5229"/>
                    <a:pt x="223" y="5229"/>
                  </a:cubicBezTo>
                  <a:cubicBezTo>
                    <a:pt x="174" y="5229"/>
                    <a:pt x="125" y="5246"/>
                    <a:pt x="86" y="5281"/>
                  </a:cubicBezTo>
                  <a:cubicBezTo>
                    <a:pt x="5" y="5356"/>
                    <a:pt x="0" y="5482"/>
                    <a:pt x="75" y="5563"/>
                  </a:cubicBezTo>
                  <a:cubicBezTo>
                    <a:pt x="721" y="6263"/>
                    <a:pt x="1637" y="6664"/>
                    <a:pt x="2590" y="6664"/>
                  </a:cubicBezTo>
                  <a:cubicBezTo>
                    <a:pt x="4477" y="6664"/>
                    <a:pt x="6013" y="5129"/>
                    <a:pt x="6013" y="3241"/>
                  </a:cubicBezTo>
                  <a:lnTo>
                    <a:pt x="6013" y="202"/>
                  </a:lnTo>
                  <a:cubicBezTo>
                    <a:pt x="6013" y="91"/>
                    <a:pt x="5924" y="1"/>
                    <a:pt x="5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5272175" y="2696150"/>
              <a:ext cx="171175" cy="237825"/>
            </a:xfrm>
            <a:custGeom>
              <a:avLst/>
              <a:gdLst/>
              <a:ahLst/>
              <a:cxnLst/>
              <a:rect l="l" t="t" r="r" b="b"/>
              <a:pathLst>
                <a:path w="6847" h="9513" extrusionOk="0">
                  <a:moveTo>
                    <a:pt x="3424" y="0"/>
                  </a:moveTo>
                  <a:cubicBezTo>
                    <a:pt x="1538" y="0"/>
                    <a:pt x="1" y="1536"/>
                    <a:pt x="1" y="3422"/>
                  </a:cubicBezTo>
                  <a:lnTo>
                    <a:pt x="1" y="7897"/>
                  </a:lnTo>
                  <a:cubicBezTo>
                    <a:pt x="1" y="8425"/>
                    <a:pt x="118" y="8932"/>
                    <a:pt x="350" y="9402"/>
                  </a:cubicBezTo>
                  <a:cubicBezTo>
                    <a:pt x="384" y="9472"/>
                    <a:pt x="456" y="9513"/>
                    <a:pt x="529" y="9513"/>
                  </a:cubicBezTo>
                  <a:cubicBezTo>
                    <a:pt x="558" y="9513"/>
                    <a:pt x="590" y="9508"/>
                    <a:pt x="616" y="9492"/>
                  </a:cubicBezTo>
                  <a:cubicBezTo>
                    <a:pt x="716" y="9443"/>
                    <a:pt x="756" y="9324"/>
                    <a:pt x="708" y="9225"/>
                  </a:cubicBezTo>
                  <a:cubicBezTo>
                    <a:pt x="504" y="8810"/>
                    <a:pt x="401" y="8363"/>
                    <a:pt x="401" y="7896"/>
                  </a:cubicBezTo>
                  <a:lnTo>
                    <a:pt x="401" y="3421"/>
                  </a:lnTo>
                  <a:cubicBezTo>
                    <a:pt x="401" y="1754"/>
                    <a:pt x="1756" y="399"/>
                    <a:pt x="3423" y="399"/>
                  </a:cubicBezTo>
                  <a:cubicBezTo>
                    <a:pt x="5090" y="399"/>
                    <a:pt x="6445" y="1754"/>
                    <a:pt x="6445" y="3421"/>
                  </a:cubicBezTo>
                  <a:lnTo>
                    <a:pt x="6445" y="3929"/>
                  </a:lnTo>
                  <a:cubicBezTo>
                    <a:pt x="6445" y="4041"/>
                    <a:pt x="6534" y="4130"/>
                    <a:pt x="6644" y="4130"/>
                  </a:cubicBezTo>
                  <a:cubicBezTo>
                    <a:pt x="6756" y="4130"/>
                    <a:pt x="6845" y="4041"/>
                    <a:pt x="6845" y="3929"/>
                  </a:cubicBezTo>
                  <a:lnTo>
                    <a:pt x="6845" y="3421"/>
                  </a:lnTo>
                  <a:cubicBezTo>
                    <a:pt x="6847" y="1535"/>
                    <a:pt x="5311" y="0"/>
                    <a:pt x="3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5338275" y="2724850"/>
              <a:ext cx="39025" cy="63300"/>
            </a:xfrm>
            <a:custGeom>
              <a:avLst/>
              <a:gdLst/>
              <a:ahLst/>
              <a:cxnLst/>
              <a:rect l="l" t="t" r="r" b="b"/>
              <a:pathLst>
                <a:path w="1561" h="2532" extrusionOk="0">
                  <a:moveTo>
                    <a:pt x="780" y="887"/>
                  </a:moveTo>
                  <a:cubicBezTo>
                    <a:pt x="989" y="887"/>
                    <a:pt x="1161" y="1056"/>
                    <a:pt x="1161" y="1267"/>
                  </a:cubicBezTo>
                  <a:cubicBezTo>
                    <a:pt x="1161" y="1477"/>
                    <a:pt x="991" y="1647"/>
                    <a:pt x="780" y="1647"/>
                  </a:cubicBezTo>
                  <a:cubicBezTo>
                    <a:pt x="570" y="1647"/>
                    <a:pt x="400" y="1477"/>
                    <a:pt x="400" y="1267"/>
                  </a:cubicBezTo>
                  <a:cubicBezTo>
                    <a:pt x="400" y="1056"/>
                    <a:pt x="570" y="887"/>
                    <a:pt x="780" y="887"/>
                  </a:cubicBezTo>
                  <a:close/>
                  <a:moveTo>
                    <a:pt x="780" y="0"/>
                  </a:moveTo>
                  <a:cubicBezTo>
                    <a:pt x="670" y="0"/>
                    <a:pt x="580" y="91"/>
                    <a:pt x="580" y="201"/>
                  </a:cubicBezTo>
                  <a:lnTo>
                    <a:pt x="580" y="513"/>
                  </a:lnTo>
                  <a:cubicBezTo>
                    <a:pt x="246" y="600"/>
                    <a:pt x="0" y="907"/>
                    <a:pt x="0" y="1267"/>
                  </a:cubicBezTo>
                  <a:cubicBezTo>
                    <a:pt x="0" y="1626"/>
                    <a:pt x="246" y="1932"/>
                    <a:pt x="580" y="2019"/>
                  </a:cubicBezTo>
                  <a:lnTo>
                    <a:pt x="580" y="2330"/>
                  </a:lnTo>
                  <a:cubicBezTo>
                    <a:pt x="580" y="2443"/>
                    <a:pt x="670" y="2531"/>
                    <a:pt x="780" y="2531"/>
                  </a:cubicBezTo>
                  <a:cubicBezTo>
                    <a:pt x="891" y="2531"/>
                    <a:pt x="981" y="2443"/>
                    <a:pt x="981" y="2330"/>
                  </a:cubicBezTo>
                  <a:lnTo>
                    <a:pt x="981" y="2019"/>
                  </a:lnTo>
                  <a:cubicBezTo>
                    <a:pt x="1313" y="1932"/>
                    <a:pt x="1561" y="1626"/>
                    <a:pt x="1561" y="1267"/>
                  </a:cubicBezTo>
                  <a:cubicBezTo>
                    <a:pt x="1561" y="907"/>
                    <a:pt x="1313" y="600"/>
                    <a:pt x="981" y="513"/>
                  </a:cubicBezTo>
                  <a:lnTo>
                    <a:pt x="981" y="201"/>
                  </a:lnTo>
                  <a:cubicBezTo>
                    <a:pt x="978" y="91"/>
                    <a:pt x="891"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5332475" y="2663875"/>
              <a:ext cx="50550" cy="21050"/>
            </a:xfrm>
            <a:custGeom>
              <a:avLst/>
              <a:gdLst/>
              <a:ahLst/>
              <a:cxnLst/>
              <a:rect l="l" t="t" r="r" b="b"/>
              <a:pathLst>
                <a:path w="2022" h="842" extrusionOk="0">
                  <a:moveTo>
                    <a:pt x="1012" y="0"/>
                  </a:moveTo>
                  <a:cubicBezTo>
                    <a:pt x="618" y="0"/>
                    <a:pt x="263" y="201"/>
                    <a:pt x="56" y="537"/>
                  </a:cubicBezTo>
                  <a:cubicBezTo>
                    <a:pt x="0" y="631"/>
                    <a:pt x="30" y="755"/>
                    <a:pt x="122" y="812"/>
                  </a:cubicBezTo>
                  <a:cubicBezTo>
                    <a:pt x="154" y="832"/>
                    <a:pt x="190" y="841"/>
                    <a:pt x="226" y="841"/>
                  </a:cubicBezTo>
                  <a:cubicBezTo>
                    <a:pt x="294" y="841"/>
                    <a:pt x="361" y="807"/>
                    <a:pt x="397" y="746"/>
                  </a:cubicBezTo>
                  <a:cubicBezTo>
                    <a:pt x="530" y="530"/>
                    <a:pt x="757" y="402"/>
                    <a:pt x="1011" y="402"/>
                  </a:cubicBezTo>
                  <a:cubicBezTo>
                    <a:pt x="1263" y="402"/>
                    <a:pt x="1492" y="530"/>
                    <a:pt x="1623" y="746"/>
                  </a:cubicBezTo>
                  <a:cubicBezTo>
                    <a:pt x="1660" y="808"/>
                    <a:pt x="1726" y="841"/>
                    <a:pt x="1794" y="841"/>
                  </a:cubicBezTo>
                  <a:cubicBezTo>
                    <a:pt x="1830" y="841"/>
                    <a:pt x="1868" y="832"/>
                    <a:pt x="1897" y="812"/>
                  </a:cubicBezTo>
                  <a:cubicBezTo>
                    <a:pt x="1991" y="755"/>
                    <a:pt x="2022" y="631"/>
                    <a:pt x="1964" y="537"/>
                  </a:cubicBezTo>
                  <a:cubicBezTo>
                    <a:pt x="1762" y="201"/>
                    <a:pt x="1405"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5310850" y="2638350"/>
              <a:ext cx="93875" cy="33175"/>
            </a:xfrm>
            <a:custGeom>
              <a:avLst/>
              <a:gdLst/>
              <a:ahLst/>
              <a:cxnLst/>
              <a:rect l="l" t="t" r="r" b="b"/>
              <a:pathLst>
                <a:path w="3755" h="1327" extrusionOk="0">
                  <a:moveTo>
                    <a:pt x="1877" y="1"/>
                  </a:moveTo>
                  <a:cubicBezTo>
                    <a:pt x="1127" y="1"/>
                    <a:pt x="448" y="382"/>
                    <a:pt x="58" y="1023"/>
                  </a:cubicBezTo>
                  <a:cubicBezTo>
                    <a:pt x="1" y="1119"/>
                    <a:pt x="30" y="1241"/>
                    <a:pt x="125" y="1298"/>
                  </a:cubicBezTo>
                  <a:cubicBezTo>
                    <a:pt x="157" y="1317"/>
                    <a:pt x="193" y="1327"/>
                    <a:pt x="228" y="1327"/>
                  </a:cubicBezTo>
                  <a:cubicBezTo>
                    <a:pt x="296" y="1327"/>
                    <a:pt x="362" y="1293"/>
                    <a:pt x="399" y="1231"/>
                  </a:cubicBezTo>
                  <a:cubicBezTo>
                    <a:pt x="717" y="711"/>
                    <a:pt x="1268" y="400"/>
                    <a:pt x="1877" y="400"/>
                  </a:cubicBezTo>
                  <a:cubicBezTo>
                    <a:pt x="2485" y="400"/>
                    <a:pt x="3038" y="711"/>
                    <a:pt x="3356" y="1231"/>
                  </a:cubicBezTo>
                  <a:cubicBezTo>
                    <a:pt x="3392" y="1294"/>
                    <a:pt x="3458" y="1326"/>
                    <a:pt x="3525" y="1326"/>
                  </a:cubicBezTo>
                  <a:cubicBezTo>
                    <a:pt x="3561" y="1326"/>
                    <a:pt x="3599" y="1317"/>
                    <a:pt x="3630" y="1298"/>
                  </a:cubicBezTo>
                  <a:cubicBezTo>
                    <a:pt x="3723" y="1241"/>
                    <a:pt x="3754" y="1116"/>
                    <a:pt x="3695" y="1023"/>
                  </a:cubicBezTo>
                  <a:cubicBezTo>
                    <a:pt x="3306" y="382"/>
                    <a:pt x="2625" y="1"/>
                    <a:pt x="1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8"/>
          <p:cNvGrpSpPr/>
          <p:nvPr/>
        </p:nvGrpSpPr>
        <p:grpSpPr>
          <a:xfrm>
            <a:off x="6706527" y="2540555"/>
            <a:ext cx="387058" cy="333046"/>
            <a:chOff x="5773225" y="2662150"/>
            <a:chExt cx="340750" cy="293200"/>
          </a:xfrm>
        </p:grpSpPr>
        <p:sp>
          <p:nvSpPr>
            <p:cNvPr id="1484" name="Google Shape;1484;p48"/>
            <p:cNvSpPr/>
            <p:nvPr/>
          </p:nvSpPr>
          <p:spPr>
            <a:xfrm>
              <a:off x="5927175" y="2872000"/>
              <a:ext cx="32800" cy="10075"/>
            </a:xfrm>
            <a:custGeom>
              <a:avLst/>
              <a:gdLst/>
              <a:ahLst/>
              <a:cxnLst/>
              <a:rect l="l" t="t" r="r" b="b"/>
              <a:pathLst>
                <a:path w="1312" h="403" extrusionOk="0">
                  <a:moveTo>
                    <a:pt x="201" y="0"/>
                  </a:moveTo>
                  <a:cubicBezTo>
                    <a:pt x="90" y="0"/>
                    <a:pt x="0" y="91"/>
                    <a:pt x="0" y="201"/>
                  </a:cubicBezTo>
                  <a:cubicBezTo>
                    <a:pt x="0" y="312"/>
                    <a:pt x="90" y="402"/>
                    <a:pt x="201" y="402"/>
                  </a:cubicBezTo>
                  <a:lnTo>
                    <a:pt x="1111" y="402"/>
                  </a:lnTo>
                  <a:cubicBezTo>
                    <a:pt x="1221" y="402"/>
                    <a:pt x="1312" y="312"/>
                    <a:pt x="1312" y="201"/>
                  </a:cubicBezTo>
                  <a:cubicBezTo>
                    <a:pt x="1312" y="91"/>
                    <a:pt x="1221"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5773225" y="2662150"/>
              <a:ext cx="340750" cy="293200"/>
            </a:xfrm>
            <a:custGeom>
              <a:avLst/>
              <a:gdLst/>
              <a:ahLst/>
              <a:cxnLst/>
              <a:rect l="l" t="t" r="r" b="b"/>
              <a:pathLst>
                <a:path w="13630" h="11728" extrusionOk="0">
                  <a:moveTo>
                    <a:pt x="12755" y="401"/>
                  </a:moveTo>
                  <a:cubicBezTo>
                    <a:pt x="13018" y="401"/>
                    <a:pt x="13230" y="614"/>
                    <a:pt x="13230" y="876"/>
                  </a:cubicBezTo>
                  <a:lnTo>
                    <a:pt x="13230" y="7538"/>
                  </a:lnTo>
                  <a:lnTo>
                    <a:pt x="12797" y="7538"/>
                  </a:lnTo>
                  <a:lnTo>
                    <a:pt x="12797" y="1413"/>
                  </a:lnTo>
                  <a:cubicBezTo>
                    <a:pt x="12797" y="1141"/>
                    <a:pt x="12574" y="918"/>
                    <a:pt x="12301" y="918"/>
                  </a:cubicBezTo>
                  <a:lnTo>
                    <a:pt x="4778" y="918"/>
                  </a:lnTo>
                  <a:cubicBezTo>
                    <a:pt x="4667" y="918"/>
                    <a:pt x="4577" y="1008"/>
                    <a:pt x="4577" y="1119"/>
                  </a:cubicBezTo>
                  <a:cubicBezTo>
                    <a:pt x="4577" y="1229"/>
                    <a:pt x="4667" y="1320"/>
                    <a:pt x="4778" y="1320"/>
                  </a:cubicBezTo>
                  <a:lnTo>
                    <a:pt x="12301" y="1320"/>
                  </a:lnTo>
                  <a:cubicBezTo>
                    <a:pt x="12354" y="1320"/>
                    <a:pt x="12396" y="1362"/>
                    <a:pt x="12396" y="1415"/>
                  </a:cubicBezTo>
                  <a:lnTo>
                    <a:pt x="12396" y="7538"/>
                  </a:lnTo>
                  <a:lnTo>
                    <a:pt x="1233" y="7538"/>
                  </a:lnTo>
                  <a:lnTo>
                    <a:pt x="1233" y="1413"/>
                  </a:lnTo>
                  <a:cubicBezTo>
                    <a:pt x="1233" y="1360"/>
                    <a:pt x="1275" y="1317"/>
                    <a:pt x="1328" y="1317"/>
                  </a:cubicBezTo>
                  <a:lnTo>
                    <a:pt x="3845" y="1317"/>
                  </a:lnTo>
                  <a:cubicBezTo>
                    <a:pt x="3957" y="1317"/>
                    <a:pt x="4046" y="1228"/>
                    <a:pt x="4046" y="1117"/>
                  </a:cubicBezTo>
                  <a:cubicBezTo>
                    <a:pt x="4046" y="1005"/>
                    <a:pt x="3956" y="916"/>
                    <a:pt x="3845" y="916"/>
                  </a:cubicBezTo>
                  <a:lnTo>
                    <a:pt x="1328" y="916"/>
                  </a:lnTo>
                  <a:cubicBezTo>
                    <a:pt x="1055" y="916"/>
                    <a:pt x="834" y="1138"/>
                    <a:pt x="834" y="1410"/>
                  </a:cubicBezTo>
                  <a:lnTo>
                    <a:pt x="834" y="7538"/>
                  </a:lnTo>
                  <a:lnTo>
                    <a:pt x="399" y="7538"/>
                  </a:lnTo>
                  <a:lnTo>
                    <a:pt x="399" y="876"/>
                  </a:lnTo>
                  <a:cubicBezTo>
                    <a:pt x="399" y="613"/>
                    <a:pt x="613" y="401"/>
                    <a:pt x="875" y="401"/>
                  </a:cubicBezTo>
                  <a:close/>
                  <a:moveTo>
                    <a:pt x="13230" y="7937"/>
                  </a:moveTo>
                  <a:lnTo>
                    <a:pt x="13230" y="8778"/>
                  </a:lnTo>
                  <a:cubicBezTo>
                    <a:pt x="13230" y="9041"/>
                    <a:pt x="13016" y="9253"/>
                    <a:pt x="12755" y="9253"/>
                  </a:cubicBezTo>
                  <a:lnTo>
                    <a:pt x="875" y="9253"/>
                  </a:lnTo>
                  <a:cubicBezTo>
                    <a:pt x="611" y="9253"/>
                    <a:pt x="399" y="9039"/>
                    <a:pt x="399" y="8778"/>
                  </a:cubicBezTo>
                  <a:lnTo>
                    <a:pt x="399" y="7937"/>
                  </a:lnTo>
                  <a:close/>
                  <a:moveTo>
                    <a:pt x="7910" y="9653"/>
                  </a:moveTo>
                  <a:cubicBezTo>
                    <a:pt x="7923" y="10019"/>
                    <a:pt x="7960" y="10809"/>
                    <a:pt x="8065" y="11327"/>
                  </a:cubicBezTo>
                  <a:lnTo>
                    <a:pt x="5565" y="11327"/>
                  </a:lnTo>
                  <a:cubicBezTo>
                    <a:pt x="5670" y="10809"/>
                    <a:pt x="5706" y="10019"/>
                    <a:pt x="5719" y="9653"/>
                  </a:cubicBezTo>
                  <a:close/>
                  <a:moveTo>
                    <a:pt x="875" y="0"/>
                  </a:moveTo>
                  <a:cubicBezTo>
                    <a:pt x="392" y="0"/>
                    <a:pt x="1" y="393"/>
                    <a:pt x="1" y="876"/>
                  </a:cubicBezTo>
                  <a:lnTo>
                    <a:pt x="1" y="8778"/>
                  </a:lnTo>
                  <a:cubicBezTo>
                    <a:pt x="1" y="9261"/>
                    <a:pt x="393" y="9651"/>
                    <a:pt x="875" y="9651"/>
                  </a:cubicBezTo>
                  <a:lnTo>
                    <a:pt x="5318" y="9651"/>
                  </a:lnTo>
                  <a:cubicBezTo>
                    <a:pt x="5304" y="10108"/>
                    <a:pt x="5259" y="10898"/>
                    <a:pt x="5156" y="11326"/>
                  </a:cubicBezTo>
                  <a:lnTo>
                    <a:pt x="4462" y="11326"/>
                  </a:lnTo>
                  <a:cubicBezTo>
                    <a:pt x="4351" y="11326"/>
                    <a:pt x="4262" y="11416"/>
                    <a:pt x="4262" y="11527"/>
                  </a:cubicBezTo>
                  <a:cubicBezTo>
                    <a:pt x="4262" y="11637"/>
                    <a:pt x="4351" y="11728"/>
                    <a:pt x="4462" y="11728"/>
                  </a:cubicBezTo>
                  <a:lnTo>
                    <a:pt x="9164" y="11728"/>
                  </a:lnTo>
                  <a:cubicBezTo>
                    <a:pt x="9276" y="11728"/>
                    <a:pt x="9365" y="11637"/>
                    <a:pt x="9365" y="11527"/>
                  </a:cubicBezTo>
                  <a:cubicBezTo>
                    <a:pt x="9365" y="11416"/>
                    <a:pt x="9275" y="11326"/>
                    <a:pt x="9164" y="11326"/>
                  </a:cubicBezTo>
                  <a:lnTo>
                    <a:pt x="8471" y="11326"/>
                  </a:lnTo>
                  <a:cubicBezTo>
                    <a:pt x="8368" y="10898"/>
                    <a:pt x="8323" y="10109"/>
                    <a:pt x="8308" y="9651"/>
                  </a:cubicBezTo>
                  <a:lnTo>
                    <a:pt x="12753" y="9651"/>
                  </a:lnTo>
                  <a:cubicBezTo>
                    <a:pt x="13236" y="9651"/>
                    <a:pt x="13627" y="9261"/>
                    <a:pt x="13627" y="8778"/>
                  </a:cubicBezTo>
                  <a:lnTo>
                    <a:pt x="13627" y="876"/>
                  </a:lnTo>
                  <a:cubicBezTo>
                    <a:pt x="13630" y="395"/>
                    <a:pt x="13236"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5839475" y="2707325"/>
              <a:ext cx="208275" cy="128050"/>
            </a:xfrm>
            <a:custGeom>
              <a:avLst/>
              <a:gdLst/>
              <a:ahLst/>
              <a:cxnLst/>
              <a:rect l="l" t="t" r="r" b="b"/>
              <a:pathLst>
                <a:path w="8331" h="5122" extrusionOk="0">
                  <a:moveTo>
                    <a:pt x="5653" y="402"/>
                  </a:moveTo>
                  <a:lnTo>
                    <a:pt x="5653" y="1494"/>
                  </a:lnTo>
                  <a:lnTo>
                    <a:pt x="2675" y="1494"/>
                  </a:lnTo>
                  <a:lnTo>
                    <a:pt x="2675" y="402"/>
                  </a:lnTo>
                  <a:close/>
                  <a:moveTo>
                    <a:pt x="3376" y="3628"/>
                  </a:moveTo>
                  <a:lnTo>
                    <a:pt x="3376" y="4720"/>
                  </a:lnTo>
                  <a:lnTo>
                    <a:pt x="399" y="4720"/>
                  </a:lnTo>
                  <a:lnTo>
                    <a:pt x="399" y="3628"/>
                  </a:lnTo>
                  <a:close/>
                  <a:moveTo>
                    <a:pt x="2639" y="0"/>
                  </a:moveTo>
                  <a:cubicBezTo>
                    <a:pt x="2439" y="0"/>
                    <a:pt x="2276" y="162"/>
                    <a:pt x="2276" y="363"/>
                  </a:cubicBezTo>
                  <a:lnTo>
                    <a:pt x="2276" y="1531"/>
                  </a:lnTo>
                  <a:cubicBezTo>
                    <a:pt x="2276" y="1729"/>
                    <a:pt x="2438" y="1893"/>
                    <a:pt x="2639" y="1893"/>
                  </a:cubicBezTo>
                  <a:lnTo>
                    <a:pt x="3964" y="1893"/>
                  </a:lnTo>
                  <a:lnTo>
                    <a:pt x="3964" y="2444"/>
                  </a:lnTo>
                  <a:lnTo>
                    <a:pt x="2050" y="2444"/>
                  </a:lnTo>
                  <a:cubicBezTo>
                    <a:pt x="1852" y="2444"/>
                    <a:pt x="1689" y="2606"/>
                    <a:pt x="1689" y="2807"/>
                  </a:cubicBezTo>
                  <a:lnTo>
                    <a:pt x="1689" y="3229"/>
                  </a:lnTo>
                  <a:lnTo>
                    <a:pt x="362" y="3229"/>
                  </a:lnTo>
                  <a:cubicBezTo>
                    <a:pt x="164" y="3229"/>
                    <a:pt x="0" y="3391"/>
                    <a:pt x="0" y="3591"/>
                  </a:cubicBezTo>
                  <a:lnTo>
                    <a:pt x="0" y="4759"/>
                  </a:lnTo>
                  <a:cubicBezTo>
                    <a:pt x="0" y="4958"/>
                    <a:pt x="162" y="5122"/>
                    <a:pt x="362" y="5122"/>
                  </a:cubicBezTo>
                  <a:lnTo>
                    <a:pt x="3415" y="5122"/>
                  </a:lnTo>
                  <a:cubicBezTo>
                    <a:pt x="3614" y="5122"/>
                    <a:pt x="3777" y="4960"/>
                    <a:pt x="3777" y="4759"/>
                  </a:cubicBezTo>
                  <a:lnTo>
                    <a:pt x="3777" y="3591"/>
                  </a:lnTo>
                  <a:cubicBezTo>
                    <a:pt x="3777" y="3393"/>
                    <a:pt x="3615" y="3229"/>
                    <a:pt x="3415" y="3229"/>
                  </a:cubicBezTo>
                  <a:lnTo>
                    <a:pt x="2089" y="3229"/>
                  </a:lnTo>
                  <a:lnTo>
                    <a:pt x="2089" y="2843"/>
                  </a:lnTo>
                  <a:lnTo>
                    <a:pt x="6242" y="2843"/>
                  </a:lnTo>
                  <a:lnTo>
                    <a:pt x="6242" y="3229"/>
                  </a:lnTo>
                  <a:lnTo>
                    <a:pt x="4916" y="3229"/>
                  </a:lnTo>
                  <a:cubicBezTo>
                    <a:pt x="4717" y="3229"/>
                    <a:pt x="4553" y="3391"/>
                    <a:pt x="4553" y="3591"/>
                  </a:cubicBezTo>
                  <a:lnTo>
                    <a:pt x="4553" y="4759"/>
                  </a:lnTo>
                  <a:cubicBezTo>
                    <a:pt x="4553" y="4958"/>
                    <a:pt x="4715" y="5122"/>
                    <a:pt x="4916" y="5122"/>
                  </a:cubicBezTo>
                  <a:lnTo>
                    <a:pt x="5429" y="5122"/>
                  </a:lnTo>
                  <a:cubicBezTo>
                    <a:pt x="5539" y="5122"/>
                    <a:pt x="5628" y="5031"/>
                    <a:pt x="5628" y="4921"/>
                  </a:cubicBezTo>
                  <a:cubicBezTo>
                    <a:pt x="5628" y="4810"/>
                    <a:pt x="5539" y="4720"/>
                    <a:pt x="5429" y="4720"/>
                  </a:cubicBezTo>
                  <a:lnTo>
                    <a:pt x="4953" y="4720"/>
                  </a:lnTo>
                  <a:lnTo>
                    <a:pt x="4953" y="3628"/>
                  </a:lnTo>
                  <a:lnTo>
                    <a:pt x="7930" y="3628"/>
                  </a:lnTo>
                  <a:lnTo>
                    <a:pt x="7930" y="4720"/>
                  </a:lnTo>
                  <a:lnTo>
                    <a:pt x="6357" y="4720"/>
                  </a:lnTo>
                  <a:cubicBezTo>
                    <a:pt x="6246" y="4720"/>
                    <a:pt x="6156" y="4810"/>
                    <a:pt x="6156" y="4921"/>
                  </a:cubicBezTo>
                  <a:cubicBezTo>
                    <a:pt x="6156" y="5031"/>
                    <a:pt x="6246" y="5122"/>
                    <a:pt x="6357" y="5122"/>
                  </a:cubicBezTo>
                  <a:lnTo>
                    <a:pt x="7969" y="5122"/>
                  </a:lnTo>
                  <a:cubicBezTo>
                    <a:pt x="8167" y="5122"/>
                    <a:pt x="8330" y="4960"/>
                    <a:pt x="8330" y="4759"/>
                  </a:cubicBezTo>
                  <a:lnTo>
                    <a:pt x="8330" y="3591"/>
                  </a:lnTo>
                  <a:cubicBezTo>
                    <a:pt x="8330" y="3393"/>
                    <a:pt x="8170" y="3229"/>
                    <a:pt x="7969" y="3229"/>
                  </a:cubicBezTo>
                  <a:lnTo>
                    <a:pt x="6643" y="3229"/>
                  </a:lnTo>
                  <a:lnTo>
                    <a:pt x="6643" y="2807"/>
                  </a:lnTo>
                  <a:cubicBezTo>
                    <a:pt x="6643" y="2608"/>
                    <a:pt x="6482" y="2444"/>
                    <a:pt x="6281" y="2444"/>
                  </a:cubicBezTo>
                  <a:lnTo>
                    <a:pt x="4366" y="2444"/>
                  </a:lnTo>
                  <a:lnTo>
                    <a:pt x="4366" y="1893"/>
                  </a:lnTo>
                  <a:lnTo>
                    <a:pt x="5693" y="1893"/>
                  </a:lnTo>
                  <a:cubicBezTo>
                    <a:pt x="5891" y="1893"/>
                    <a:pt x="6055" y="1731"/>
                    <a:pt x="6055" y="1531"/>
                  </a:cubicBezTo>
                  <a:lnTo>
                    <a:pt x="6055" y="363"/>
                  </a:lnTo>
                  <a:cubicBezTo>
                    <a:pt x="6055" y="164"/>
                    <a:pt x="5894" y="0"/>
                    <a:pt x="5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8"/>
          <p:cNvGrpSpPr/>
          <p:nvPr/>
        </p:nvGrpSpPr>
        <p:grpSpPr>
          <a:xfrm>
            <a:off x="7371710" y="2558900"/>
            <a:ext cx="387058" cy="296356"/>
            <a:chOff x="6358825" y="2678300"/>
            <a:chExt cx="340750" cy="260900"/>
          </a:xfrm>
        </p:grpSpPr>
        <p:sp>
          <p:nvSpPr>
            <p:cNvPr id="1488" name="Google Shape;1488;p48"/>
            <p:cNvSpPr/>
            <p:nvPr/>
          </p:nvSpPr>
          <p:spPr>
            <a:xfrm>
              <a:off x="6462550" y="2810200"/>
              <a:ext cx="133200" cy="42950"/>
            </a:xfrm>
            <a:custGeom>
              <a:avLst/>
              <a:gdLst/>
              <a:ahLst/>
              <a:cxnLst/>
              <a:rect l="l" t="t" r="r" b="b"/>
              <a:pathLst>
                <a:path w="5328" h="1718" extrusionOk="0">
                  <a:moveTo>
                    <a:pt x="478" y="1"/>
                  </a:moveTo>
                  <a:cubicBezTo>
                    <a:pt x="214" y="1"/>
                    <a:pt x="1" y="217"/>
                    <a:pt x="1" y="483"/>
                  </a:cubicBezTo>
                  <a:lnTo>
                    <a:pt x="1" y="1234"/>
                  </a:lnTo>
                  <a:cubicBezTo>
                    <a:pt x="1" y="1501"/>
                    <a:pt x="217" y="1717"/>
                    <a:pt x="484" y="1717"/>
                  </a:cubicBezTo>
                  <a:lnTo>
                    <a:pt x="4845" y="1717"/>
                  </a:lnTo>
                  <a:cubicBezTo>
                    <a:pt x="5111" y="1717"/>
                    <a:pt x="5328" y="1501"/>
                    <a:pt x="5328" y="1234"/>
                  </a:cubicBezTo>
                  <a:lnTo>
                    <a:pt x="5328" y="483"/>
                  </a:lnTo>
                  <a:cubicBezTo>
                    <a:pt x="5328" y="216"/>
                    <a:pt x="5111" y="1"/>
                    <a:pt x="4845" y="1"/>
                  </a:cubicBezTo>
                  <a:lnTo>
                    <a:pt x="4189" y="1"/>
                  </a:lnTo>
                  <a:cubicBezTo>
                    <a:pt x="4077" y="1"/>
                    <a:pt x="3988" y="89"/>
                    <a:pt x="3988" y="200"/>
                  </a:cubicBezTo>
                  <a:cubicBezTo>
                    <a:pt x="3988" y="312"/>
                    <a:pt x="4079" y="401"/>
                    <a:pt x="4189" y="401"/>
                  </a:cubicBezTo>
                  <a:lnTo>
                    <a:pt x="4845" y="401"/>
                  </a:lnTo>
                  <a:cubicBezTo>
                    <a:pt x="4892" y="401"/>
                    <a:pt x="4929" y="438"/>
                    <a:pt x="4929" y="485"/>
                  </a:cubicBezTo>
                  <a:lnTo>
                    <a:pt x="4929" y="1236"/>
                  </a:lnTo>
                  <a:cubicBezTo>
                    <a:pt x="4929" y="1282"/>
                    <a:pt x="4892" y="1320"/>
                    <a:pt x="4845" y="1320"/>
                  </a:cubicBezTo>
                  <a:lnTo>
                    <a:pt x="484" y="1320"/>
                  </a:lnTo>
                  <a:cubicBezTo>
                    <a:pt x="437" y="1320"/>
                    <a:pt x="399" y="1282"/>
                    <a:pt x="399" y="1236"/>
                  </a:cubicBezTo>
                  <a:lnTo>
                    <a:pt x="399" y="485"/>
                  </a:lnTo>
                  <a:cubicBezTo>
                    <a:pt x="399" y="438"/>
                    <a:pt x="437" y="401"/>
                    <a:pt x="484" y="401"/>
                  </a:cubicBezTo>
                  <a:lnTo>
                    <a:pt x="3256" y="401"/>
                  </a:lnTo>
                  <a:cubicBezTo>
                    <a:pt x="3367" y="401"/>
                    <a:pt x="3457" y="312"/>
                    <a:pt x="3457" y="200"/>
                  </a:cubicBezTo>
                  <a:cubicBezTo>
                    <a:pt x="3457" y="89"/>
                    <a:pt x="3367" y="1"/>
                    <a:pt x="3256" y="1"/>
                  </a:cubicBezTo>
                  <a:lnTo>
                    <a:pt x="484" y="1"/>
                  </a:lnTo>
                  <a:cubicBezTo>
                    <a:pt x="482" y="1"/>
                    <a:pt x="480" y="1"/>
                    <a:pt x="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6399250" y="2696525"/>
              <a:ext cx="259825" cy="178775"/>
            </a:xfrm>
            <a:custGeom>
              <a:avLst/>
              <a:gdLst/>
              <a:ahLst/>
              <a:cxnLst/>
              <a:rect l="l" t="t" r="r" b="b"/>
              <a:pathLst>
                <a:path w="10393" h="7151" extrusionOk="0">
                  <a:moveTo>
                    <a:pt x="424" y="1"/>
                  </a:moveTo>
                  <a:cubicBezTo>
                    <a:pt x="190" y="1"/>
                    <a:pt x="2" y="191"/>
                    <a:pt x="2" y="423"/>
                  </a:cubicBezTo>
                  <a:lnTo>
                    <a:pt x="2" y="6728"/>
                  </a:lnTo>
                  <a:cubicBezTo>
                    <a:pt x="0" y="6959"/>
                    <a:pt x="190" y="7150"/>
                    <a:pt x="424" y="7150"/>
                  </a:cubicBezTo>
                  <a:lnTo>
                    <a:pt x="9970" y="7150"/>
                  </a:lnTo>
                  <a:cubicBezTo>
                    <a:pt x="10204" y="7150"/>
                    <a:pt x="10392" y="6959"/>
                    <a:pt x="10392" y="6728"/>
                  </a:cubicBezTo>
                  <a:lnTo>
                    <a:pt x="10392" y="423"/>
                  </a:lnTo>
                  <a:cubicBezTo>
                    <a:pt x="10392" y="189"/>
                    <a:pt x="10202" y="1"/>
                    <a:pt x="9970" y="1"/>
                  </a:cubicBezTo>
                  <a:lnTo>
                    <a:pt x="2095" y="1"/>
                  </a:lnTo>
                  <a:cubicBezTo>
                    <a:pt x="1983" y="1"/>
                    <a:pt x="1894" y="90"/>
                    <a:pt x="1894" y="202"/>
                  </a:cubicBezTo>
                  <a:cubicBezTo>
                    <a:pt x="1894" y="312"/>
                    <a:pt x="1984" y="401"/>
                    <a:pt x="2095" y="401"/>
                  </a:cubicBezTo>
                  <a:lnTo>
                    <a:pt x="9970" y="401"/>
                  </a:lnTo>
                  <a:cubicBezTo>
                    <a:pt x="9984" y="401"/>
                    <a:pt x="9994" y="414"/>
                    <a:pt x="9994" y="425"/>
                  </a:cubicBezTo>
                  <a:lnTo>
                    <a:pt x="9994" y="6730"/>
                  </a:lnTo>
                  <a:cubicBezTo>
                    <a:pt x="9994" y="6744"/>
                    <a:pt x="9983" y="6753"/>
                    <a:pt x="9970" y="6753"/>
                  </a:cubicBezTo>
                  <a:lnTo>
                    <a:pt x="424" y="6753"/>
                  </a:lnTo>
                  <a:cubicBezTo>
                    <a:pt x="410" y="6753"/>
                    <a:pt x="400" y="6741"/>
                    <a:pt x="400" y="6730"/>
                  </a:cubicBezTo>
                  <a:lnTo>
                    <a:pt x="400" y="425"/>
                  </a:lnTo>
                  <a:cubicBezTo>
                    <a:pt x="400" y="412"/>
                    <a:pt x="413" y="401"/>
                    <a:pt x="424" y="401"/>
                  </a:cubicBezTo>
                  <a:lnTo>
                    <a:pt x="1162" y="401"/>
                  </a:lnTo>
                  <a:cubicBezTo>
                    <a:pt x="1273" y="401"/>
                    <a:pt x="1363" y="312"/>
                    <a:pt x="1363" y="202"/>
                  </a:cubicBezTo>
                  <a:cubicBezTo>
                    <a:pt x="1363" y="90"/>
                    <a:pt x="1273" y="1"/>
                    <a:pt x="1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6358825" y="2678300"/>
              <a:ext cx="340750" cy="260900"/>
            </a:xfrm>
            <a:custGeom>
              <a:avLst/>
              <a:gdLst/>
              <a:ahLst/>
              <a:cxnLst/>
              <a:rect l="l" t="t" r="r" b="b"/>
              <a:pathLst>
                <a:path w="13630" h="10436" extrusionOk="0">
                  <a:moveTo>
                    <a:pt x="12070" y="401"/>
                  </a:moveTo>
                  <a:cubicBezTo>
                    <a:pt x="12288" y="401"/>
                    <a:pt x="12466" y="577"/>
                    <a:pt x="12466" y="795"/>
                  </a:cubicBezTo>
                  <a:lnTo>
                    <a:pt x="12466" y="7809"/>
                  </a:lnTo>
                  <a:cubicBezTo>
                    <a:pt x="12466" y="8027"/>
                    <a:pt x="12288" y="8205"/>
                    <a:pt x="12070" y="8205"/>
                  </a:cubicBezTo>
                  <a:lnTo>
                    <a:pt x="1555" y="8205"/>
                  </a:lnTo>
                  <a:cubicBezTo>
                    <a:pt x="1337" y="8205"/>
                    <a:pt x="1159" y="8027"/>
                    <a:pt x="1159" y="7809"/>
                  </a:cubicBezTo>
                  <a:lnTo>
                    <a:pt x="1159" y="795"/>
                  </a:lnTo>
                  <a:cubicBezTo>
                    <a:pt x="1159" y="577"/>
                    <a:pt x="1337" y="401"/>
                    <a:pt x="1555" y="401"/>
                  </a:cubicBezTo>
                  <a:close/>
                  <a:moveTo>
                    <a:pt x="7840" y="8605"/>
                  </a:moveTo>
                  <a:lnTo>
                    <a:pt x="7840" y="8800"/>
                  </a:lnTo>
                  <a:cubicBezTo>
                    <a:pt x="7840" y="8909"/>
                    <a:pt x="7752" y="8996"/>
                    <a:pt x="7643" y="8996"/>
                  </a:cubicBezTo>
                  <a:lnTo>
                    <a:pt x="5986" y="8996"/>
                  </a:lnTo>
                  <a:cubicBezTo>
                    <a:pt x="5877" y="8996"/>
                    <a:pt x="5790" y="8909"/>
                    <a:pt x="5790" y="8800"/>
                  </a:cubicBezTo>
                  <a:lnTo>
                    <a:pt x="5790" y="8605"/>
                  </a:lnTo>
                  <a:close/>
                  <a:moveTo>
                    <a:pt x="13095" y="8604"/>
                  </a:moveTo>
                  <a:cubicBezTo>
                    <a:pt x="13168" y="8604"/>
                    <a:pt x="13231" y="8664"/>
                    <a:pt x="13231" y="8739"/>
                  </a:cubicBezTo>
                  <a:cubicBezTo>
                    <a:pt x="13229" y="9454"/>
                    <a:pt x="12648" y="10034"/>
                    <a:pt x="11935" y="10034"/>
                  </a:cubicBezTo>
                  <a:lnTo>
                    <a:pt x="1693" y="10034"/>
                  </a:lnTo>
                  <a:cubicBezTo>
                    <a:pt x="978" y="10034"/>
                    <a:pt x="397" y="9454"/>
                    <a:pt x="397" y="8739"/>
                  </a:cubicBezTo>
                  <a:cubicBezTo>
                    <a:pt x="397" y="8666"/>
                    <a:pt x="458" y="8604"/>
                    <a:pt x="534" y="8604"/>
                  </a:cubicBezTo>
                  <a:lnTo>
                    <a:pt x="5390" y="8604"/>
                  </a:lnTo>
                  <a:lnTo>
                    <a:pt x="5390" y="8798"/>
                  </a:lnTo>
                  <a:cubicBezTo>
                    <a:pt x="5390" y="9127"/>
                    <a:pt x="5657" y="9393"/>
                    <a:pt x="5986" y="9393"/>
                  </a:cubicBezTo>
                  <a:lnTo>
                    <a:pt x="7643" y="9393"/>
                  </a:lnTo>
                  <a:cubicBezTo>
                    <a:pt x="7972" y="9393"/>
                    <a:pt x="8238" y="9127"/>
                    <a:pt x="8238" y="8798"/>
                  </a:cubicBezTo>
                  <a:lnTo>
                    <a:pt x="8238" y="8604"/>
                  </a:lnTo>
                  <a:close/>
                  <a:moveTo>
                    <a:pt x="1556" y="1"/>
                  </a:moveTo>
                  <a:cubicBezTo>
                    <a:pt x="1119" y="1"/>
                    <a:pt x="760" y="358"/>
                    <a:pt x="760" y="798"/>
                  </a:cubicBezTo>
                  <a:lnTo>
                    <a:pt x="760" y="7811"/>
                  </a:lnTo>
                  <a:cubicBezTo>
                    <a:pt x="760" y="7954"/>
                    <a:pt x="799" y="8091"/>
                    <a:pt x="868" y="8206"/>
                  </a:cubicBezTo>
                  <a:lnTo>
                    <a:pt x="536" y="8206"/>
                  </a:lnTo>
                  <a:cubicBezTo>
                    <a:pt x="242" y="8206"/>
                    <a:pt x="0" y="8446"/>
                    <a:pt x="0" y="8742"/>
                  </a:cubicBezTo>
                  <a:cubicBezTo>
                    <a:pt x="0" y="9677"/>
                    <a:pt x="760" y="10435"/>
                    <a:pt x="1695" y="10435"/>
                  </a:cubicBezTo>
                  <a:lnTo>
                    <a:pt x="11936" y="10435"/>
                  </a:lnTo>
                  <a:cubicBezTo>
                    <a:pt x="12871" y="10435"/>
                    <a:pt x="13629" y="9677"/>
                    <a:pt x="13629" y="8742"/>
                  </a:cubicBezTo>
                  <a:cubicBezTo>
                    <a:pt x="13628" y="8446"/>
                    <a:pt x="13388" y="8206"/>
                    <a:pt x="13092" y="8206"/>
                  </a:cubicBezTo>
                  <a:lnTo>
                    <a:pt x="12762" y="8206"/>
                  </a:lnTo>
                  <a:cubicBezTo>
                    <a:pt x="12830" y="8090"/>
                    <a:pt x="12869" y="7956"/>
                    <a:pt x="12869" y="7811"/>
                  </a:cubicBezTo>
                  <a:lnTo>
                    <a:pt x="12869" y="798"/>
                  </a:lnTo>
                  <a:cubicBezTo>
                    <a:pt x="12869" y="359"/>
                    <a:pt x="12513" y="1"/>
                    <a:pt x="1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6497825" y="2718575"/>
              <a:ext cx="62600" cy="82900"/>
            </a:xfrm>
            <a:custGeom>
              <a:avLst/>
              <a:gdLst/>
              <a:ahLst/>
              <a:cxnLst/>
              <a:rect l="l" t="t" r="r" b="b"/>
              <a:pathLst>
                <a:path w="2504" h="3316" extrusionOk="0">
                  <a:moveTo>
                    <a:pt x="1253" y="399"/>
                  </a:moveTo>
                  <a:cubicBezTo>
                    <a:pt x="1488" y="399"/>
                    <a:pt x="1680" y="591"/>
                    <a:pt x="1680" y="826"/>
                  </a:cubicBezTo>
                  <a:lnTo>
                    <a:pt x="1680" y="1276"/>
                  </a:lnTo>
                  <a:lnTo>
                    <a:pt x="826" y="1276"/>
                  </a:lnTo>
                  <a:lnTo>
                    <a:pt x="826" y="826"/>
                  </a:lnTo>
                  <a:cubicBezTo>
                    <a:pt x="826" y="591"/>
                    <a:pt x="1018" y="399"/>
                    <a:pt x="1253" y="399"/>
                  </a:cubicBezTo>
                  <a:close/>
                  <a:moveTo>
                    <a:pt x="2024" y="1675"/>
                  </a:moveTo>
                  <a:cubicBezTo>
                    <a:pt x="2069" y="1675"/>
                    <a:pt x="2107" y="1712"/>
                    <a:pt x="2107" y="1757"/>
                  </a:cubicBezTo>
                  <a:lnTo>
                    <a:pt x="2107" y="2832"/>
                  </a:lnTo>
                  <a:cubicBezTo>
                    <a:pt x="2107" y="2876"/>
                    <a:pt x="2069" y="2913"/>
                    <a:pt x="2024" y="2913"/>
                  </a:cubicBezTo>
                  <a:lnTo>
                    <a:pt x="484" y="2913"/>
                  </a:lnTo>
                  <a:cubicBezTo>
                    <a:pt x="440" y="2913"/>
                    <a:pt x="403" y="2876"/>
                    <a:pt x="403" y="2832"/>
                  </a:cubicBezTo>
                  <a:lnTo>
                    <a:pt x="403" y="1757"/>
                  </a:lnTo>
                  <a:cubicBezTo>
                    <a:pt x="403" y="1712"/>
                    <a:pt x="439" y="1675"/>
                    <a:pt x="484" y="1675"/>
                  </a:cubicBezTo>
                  <a:close/>
                  <a:moveTo>
                    <a:pt x="1253" y="0"/>
                  </a:moveTo>
                  <a:cubicBezTo>
                    <a:pt x="798" y="0"/>
                    <a:pt x="428" y="371"/>
                    <a:pt x="428" y="826"/>
                  </a:cubicBezTo>
                  <a:lnTo>
                    <a:pt x="428" y="1279"/>
                  </a:lnTo>
                  <a:cubicBezTo>
                    <a:pt x="188" y="1307"/>
                    <a:pt x="1" y="1511"/>
                    <a:pt x="1" y="1759"/>
                  </a:cubicBezTo>
                  <a:lnTo>
                    <a:pt x="1" y="2834"/>
                  </a:lnTo>
                  <a:cubicBezTo>
                    <a:pt x="1" y="3099"/>
                    <a:pt x="217" y="3315"/>
                    <a:pt x="482" y="3315"/>
                  </a:cubicBezTo>
                  <a:lnTo>
                    <a:pt x="2023" y="3315"/>
                  </a:lnTo>
                  <a:cubicBezTo>
                    <a:pt x="2288" y="3315"/>
                    <a:pt x="2504" y="3099"/>
                    <a:pt x="2504" y="2834"/>
                  </a:cubicBezTo>
                  <a:lnTo>
                    <a:pt x="2504" y="1757"/>
                  </a:lnTo>
                  <a:cubicBezTo>
                    <a:pt x="2504" y="1510"/>
                    <a:pt x="2317" y="1307"/>
                    <a:pt x="2077" y="1278"/>
                  </a:cubicBezTo>
                  <a:lnTo>
                    <a:pt x="2077" y="824"/>
                  </a:lnTo>
                  <a:cubicBezTo>
                    <a:pt x="2079" y="371"/>
                    <a:pt x="1710"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6504375" y="2826625"/>
              <a:ext cx="10025" cy="10075"/>
            </a:xfrm>
            <a:custGeom>
              <a:avLst/>
              <a:gdLst/>
              <a:ahLst/>
              <a:cxnLst/>
              <a:rect l="l" t="t" r="r" b="b"/>
              <a:pathLst>
                <a:path w="401" h="403" extrusionOk="0">
                  <a:moveTo>
                    <a:pt x="200" y="1"/>
                  </a:moveTo>
                  <a:cubicBezTo>
                    <a:pt x="89" y="1"/>
                    <a:pt x="1" y="91"/>
                    <a:pt x="1" y="202"/>
                  </a:cubicBezTo>
                  <a:cubicBezTo>
                    <a:pt x="1" y="312"/>
                    <a:pt x="89"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6524125" y="2826625"/>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6543950" y="2826625"/>
              <a:ext cx="10025" cy="10075"/>
            </a:xfrm>
            <a:custGeom>
              <a:avLst/>
              <a:gdLst/>
              <a:ahLst/>
              <a:cxnLst/>
              <a:rect l="l" t="t" r="r" b="b"/>
              <a:pathLst>
                <a:path w="401" h="403" extrusionOk="0">
                  <a:moveTo>
                    <a:pt x="201" y="1"/>
                  </a:moveTo>
                  <a:cubicBezTo>
                    <a:pt x="90" y="1"/>
                    <a:pt x="0" y="91"/>
                    <a:pt x="0" y="202"/>
                  </a:cubicBezTo>
                  <a:cubicBezTo>
                    <a:pt x="0" y="312"/>
                    <a:pt x="90" y="403"/>
                    <a:pt x="201" y="403"/>
                  </a:cubicBezTo>
                  <a:cubicBezTo>
                    <a:pt x="312" y="403"/>
                    <a:pt x="400" y="312"/>
                    <a:pt x="400" y="202"/>
                  </a:cubicBezTo>
                  <a:cubicBezTo>
                    <a:pt x="400"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8"/>
          <p:cNvGrpSpPr/>
          <p:nvPr/>
        </p:nvGrpSpPr>
        <p:grpSpPr>
          <a:xfrm>
            <a:off x="8036837" y="2540555"/>
            <a:ext cx="387058" cy="333017"/>
            <a:chOff x="6944375" y="2662150"/>
            <a:chExt cx="340750" cy="293175"/>
          </a:xfrm>
        </p:grpSpPr>
        <p:sp>
          <p:nvSpPr>
            <p:cNvPr id="1496" name="Google Shape;1496;p48"/>
            <p:cNvSpPr/>
            <p:nvPr/>
          </p:nvSpPr>
          <p:spPr>
            <a:xfrm>
              <a:off x="7098375" y="2872050"/>
              <a:ext cx="32775" cy="10050"/>
            </a:xfrm>
            <a:custGeom>
              <a:avLst/>
              <a:gdLst/>
              <a:ahLst/>
              <a:cxnLst/>
              <a:rect l="l" t="t" r="r" b="b"/>
              <a:pathLst>
                <a:path w="1311" h="402" extrusionOk="0">
                  <a:moveTo>
                    <a:pt x="200" y="0"/>
                  </a:moveTo>
                  <a:cubicBezTo>
                    <a:pt x="89" y="0"/>
                    <a:pt x="1" y="90"/>
                    <a:pt x="1" y="201"/>
                  </a:cubicBezTo>
                  <a:cubicBezTo>
                    <a:pt x="1" y="312"/>
                    <a:pt x="89" y="402"/>
                    <a:pt x="200" y="402"/>
                  </a:cubicBezTo>
                  <a:lnTo>
                    <a:pt x="1110" y="402"/>
                  </a:lnTo>
                  <a:cubicBezTo>
                    <a:pt x="1220" y="402"/>
                    <a:pt x="1311" y="312"/>
                    <a:pt x="1311" y="201"/>
                  </a:cubicBezTo>
                  <a:cubicBezTo>
                    <a:pt x="1311" y="90"/>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6989725" y="2700575"/>
              <a:ext cx="10050" cy="10050"/>
            </a:xfrm>
            <a:custGeom>
              <a:avLst/>
              <a:gdLst/>
              <a:ahLst/>
              <a:cxnLst/>
              <a:rect l="l" t="t" r="r" b="b"/>
              <a:pathLst>
                <a:path w="402" h="402" extrusionOk="0">
                  <a:moveTo>
                    <a:pt x="200" y="1"/>
                  </a:moveTo>
                  <a:cubicBezTo>
                    <a:pt x="90" y="1"/>
                    <a:pt x="1" y="90"/>
                    <a:pt x="1" y="200"/>
                  </a:cubicBezTo>
                  <a:cubicBezTo>
                    <a:pt x="1" y="311"/>
                    <a:pt x="90" y="401"/>
                    <a:pt x="200" y="401"/>
                  </a:cubicBezTo>
                  <a:cubicBezTo>
                    <a:pt x="311" y="401"/>
                    <a:pt x="401" y="311"/>
                    <a:pt x="401" y="200"/>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7009525" y="2700575"/>
              <a:ext cx="10050" cy="10050"/>
            </a:xfrm>
            <a:custGeom>
              <a:avLst/>
              <a:gdLst/>
              <a:ahLst/>
              <a:cxnLst/>
              <a:rect l="l" t="t" r="r" b="b"/>
              <a:pathLst>
                <a:path w="402" h="402" extrusionOk="0">
                  <a:moveTo>
                    <a:pt x="201" y="1"/>
                  </a:moveTo>
                  <a:cubicBezTo>
                    <a:pt x="90" y="1"/>
                    <a:pt x="0" y="90"/>
                    <a:pt x="0" y="200"/>
                  </a:cubicBezTo>
                  <a:cubicBezTo>
                    <a:pt x="0" y="311"/>
                    <a:pt x="90" y="401"/>
                    <a:pt x="201" y="401"/>
                  </a:cubicBezTo>
                  <a:cubicBezTo>
                    <a:pt x="312" y="401"/>
                    <a:pt x="402" y="311"/>
                    <a:pt x="402" y="200"/>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7029300" y="2700575"/>
              <a:ext cx="10025" cy="10050"/>
            </a:xfrm>
            <a:custGeom>
              <a:avLst/>
              <a:gdLst/>
              <a:ahLst/>
              <a:cxnLst/>
              <a:rect l="l" t="t" r="r" b="b"/>
              <a:pathLst>
                <a:path w="401" h="402" extrusionOk="0">
                  <a:moveTo>
                    <a:pt x="201" y="1"/>
                  </a:moveTo>
                  <a:cubicBezTo>
                    <a:pt x="89" y="1"/>
                    <a:pt x="0" y="90"/>
                    <a:pt x="0" y="200"/>
                  </a:cubicBezTo>
                  <a:cubicBezTo>
                    <a:pt x="0" y="311"/>
                    <a:pt x="89" y="401"/>
                    <a:pt x="201" y="401"/>
                  </a:cubicBezTo>
                  <a:cubicBezTo>
                    <a:pt x="312" y="401"/>
                    <a:pt x="401" y="311"/>
                    <a:pt x="401" y="200"/>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6944375" y="2662150"/>
              <a:ext cx="340750" cy="293175"/>
            </a:xfrm>
            <a:custGeom>
              <a:avLst/>
              <a:gdLst/>
              <a:ahLst/>
              <a:cxnLst/>
              <a:rect l="l" t="t" r="r" b="b"/>
              <a:pathLst>
                <a:path w="13630" h="11727" extrusionOk="0">
                  <a:moveTo>
                    <a:pt x="12302" y="1331"/>
                  </a:moveTo>
                  <a:cubicBezTo>
                    <a:pt x="12355" y="1331"/>
                    <a:pt x="12399" y="1373"/>
                    <a:pt x="12399" y="1426"/>
                  </a:cubicBezTo>
                  <a:lnTo>
                    <a:pt x="12399" y="2145"/>
                  </a:lnTo>
                  <a:lnTo>
                    <a:pt x="1234" y="2145"/>
                  </a:lnTo>
                  <a:lnTo>
                    <a:pt x="1234" y="1426"/>
                  </a:lnTo>
                  <a:cubicBezTo>
                    <a:pt x="1234" y="1374"/>
                    <a:pt x="1277" y="1331"/>
                    <a:pt x="1329" y="1331"/>
                  </a:cubicBezTo>
                  <a:close/>
                  <a:moveTo>
                    <a:pt x="12754" y="401"/>
                  </a:moveTo>
                  <a:cubicBezTo>
                    <a:pt x="13017" y="401"/>
                    <a:pt x="13229" y="613"/>
                    <a:pt x="13229" y="876"/>
                  </a:cubicBezTo>
                  <a:lnTo>
                    <a:pt x="13229" y="7538"/>
                  </a:lnTo>
                  <a:lnTo>
                    <a:pt x="12796" y="7538"/>
                  </a:lnTo>
                  <a:lnTo>
                    <a:pt x="12796" y="1426"/>
                  </a:lnTo>
                  <a:lnTo>
                    <a:pt x="12796" y="1424"/>
                  </a:lnTo>
                  <a:lnTo>
                    <a:pt x="12796" y="1410"/>
                  </a:lnTo>
                  <a:cubicBezTo>
                    <a:pt x="12796" y="1138"/>
                    <a:pt x="12573" y="916"/>
                    <a:pt x="12301" y="916"/>
                  </a:cubicBezTo>
                  <a:lnTo>
                    <a:pt x="1327" y="916"/>
                  </a:lnTo>
                  <a:cubicBezTo>
                    <a:pt x="1055" y="916"/>
                    <a:pt x="833" y="1138"/>
                    <a:pt x="833" y="1410"/>
                  </a:cubicBezTo>
                  <a:lnTo>
                    <a:pt x="833" y="7538"/>
                  </a:lnTo>
                  <a:lnTo>
                    <a:pt x="399" y="7538"/>
                  </a:lnTo>
                  <a:lnTo>
                    <a:pt x="399" y="876"/>
                  </a:lnTo>
                  <a:cubicBezTo>
                    <a:pt x="399" y="613"/>
                    <a:pt x="611" y="401"/>
                    <a:pt x="874" y="401"/>
                  </a:cubicBezTo>
                  <a:close/>
                  <a:moveTo>
                    <a:pt x="4210" y="2541"/>
                  </a:moveTo>
                  <a:lnTo>
                    <a:pt x="4210" y="6296"/>
                  </a:lnTo>
                  <a:lnTo>
                    <a:pt x="3527" y="5951"/>
                  </a:lnTo>
                  <a:cubicBezTo>
                    <a:pt x="3479" y="5926"/>
                    <a:pt x="3427" y="5914"/>
                    <a:pt x="3375" y="5914"/>
                  </a:cubicBezTo>
                  <a:cubicBezTo>
                    <a:pt x="3323" y="5914"/>
                    <a:pt x="3271" y="5926"/>
                    <a:pt x="3223" y="5951"/>
                  </a:cubicBezTo>
                  <a:lnTo>
                    <a:pt x="2541" y="6296"/>
                  </a:lnTo>
                  <a:lnTo>
                    <a:pt x="2541" y="4500"/>
                  </a:lnTo>
                  <a:cubicBezTo>
                    <a:pt x="2541" y="4390"/>
                    <a:pt x="2450" y="4300"/>
                    <a:pt x="2340" y="4300"/>
                  </a:cubicBezTo>
                  <a:cubicBezTo>
                    <a:pt x="2229" y="4300"/>
                    <a:pt x="2139" y="4390"/>
                    <a:pt x="2139" y="4500"/>
                  </a:cubicBezTo>
                  <a:lnTo>
                    <a:pt x="2139" y="6399"/>
                  </a:lnTo>
                  <a:cubicBezTo>
                    <a:pt x="2139" y="6516"/>
                    <a:pt x="2200" y="6623"/>
                    <a:pt x="2299" y="6686"/>
                  </a:cubicBezTo>
                  <a:cubicBezTo>
                    <a:pt x="2354" y="6718"/>
                    <a:pt x="2414" y="6736"/>
                    <a:pt x="2474" y="6736"/>
                  </a:cubicBezTo>
                  <a:cubicBezTo>
                    <a:pt x="2527" y="6736"/>
                    <a:pt x="2578" y="6725"/>
                    <a:pt x="2626" y="6698"/>
                  </a:cubicBezTo>
                  <a:lnTo>
                    <a:pt x="3371" y="6323"/>
                  </a:lnTo>
                  <a:lnTo>
                    <a:pt x="4117" y="6698"/>
                  </a:lnTo>
                  <a:cubicBezTo>
                    <a:pt x="4166" y="6723"/>
                    <a:pt x="4219" y="6735"/>
                    <a:pt x="4271" y="6735"/>
                  </a:cubicBezTo>
                  <a:cubicBezTo>
                    <a:pt x="4331" y="6735"/>
                    <a:pt x="4391" y="6719"/>
                    <a:pt x="4444" y="6686"/>
                  </a:cubicBezTo>
                  <a:cubicBezTo>
                    <a:pt x="4544" y="6623"/>
                    <a:pt x="4604" y="6516"/>
                    <a:pt x="4604" y="6399"/>
                  </a:cubicBezTo>
                  <a:lnTo>
                    <a:pt x="4604" y="2543"/>
                  </a:lnTo>
                  <a:lnTo>
                    <a:pt x="12393" y="2543"/>
                  </a:lnTo>
                  <a:lnTo>
                    <a:pt x="12393" y="7538"/>
                  </a:lnTo>
                  <a:lnTo>
                    <a:pt x="10536" y="7538"/>
                  </a:lnTo>
                  <a:cubicBezTo>
                    <a:pt x="10425" y="7538"/>
                    <a:pt x="10337" y="7628"/>
                    <a:pt x="10337" y="7739"/>
                  </a:cubicBezTo>
                  <a:cubicBezTo>
                    <a:pt x="10337" y="7849"/>
                    <a:pt x="10425" y="7940"/>
                    <a:pt x="10536" y="7940"/>
                  </a:cubicBezTo>
                  <a:lnTo>
                    <a:pt x="13226" y="7940"/>
                  </a:lnTo>
                  <a:lnTo>
                    <a:pt x="13229" y="8778"/>
                  </a:lnTo>
                  <a:cubicBezTo>
                    <a:pt x="13229" y="9041"/>
                    <a:pt x="13016" y="9253"/>
                    <a:pt x="12754" y="9253"/>
                  </a:cubicBezTo>
                  <a:lnTo>
                    <a:pt x="874" y="9253"/>
                  </a:lnTo>
                  <a:cubicBezTo>
                    <a:pt x="611" y="9253"/>
                    <a:pt x="399" y="9039"/>
                    <a:pt x="399" y="8778"/>
                  </a:cubicBezTo>
                  <a:lnTo>
                    <a:pt x="399" y="7937"/>
                  </a:lnTo>
                  <a:lnTo>
                    <a:pt x="9634" y="7937"/>
                  </a:lnTo>
                  <a:cubicBezTo>
                    <a:pt x="9745" y="7937"/>
                    <a:pt x="9833" y="7848"/>
                    <a:pt x="9833" y="7737"/>
                  </a:cubicBezTo>
                  <a:cubicBezTo>
                    <a:pt x="9833" y="7625"/>
                    <a:pt x="9745" y="7536"/>
                    <a:pt x="9634" y="7536"/>
                  </a:cubicBezTo>
                  <a:lnTo>
                    <a:pt x="1232" y="7536"/>
                  </a:lnTo>
                  <a:lnTo>
                    <a:pt x="1232" y="2541"/>
                  </a:lnTo>
                  <a:lnTo>
                    <a:pt x="2142" y="2541"/>
                  </a:lnTo>
                  <a:lnTo>
                    <a:pt x="2142" y="3566"/>
                  </a:lnTo>
                  <a:cubicBezTo>
                    <a:pt x="2142" y="3676"/>
                    <a:pt x="2231" y="3767"/>
                    <a:pt x="2341" y="3767"/>
                  </a:cubicBezTo>
                  <a:cubicBezTo>
                    <a:pt x="2452" y="3767"/>
                    <a:pt x="2542" y="3676"/>
                    <a:pt x="2542" y="3566"/>
                  </a:cubicBezTo>
                  <a:lnTo>
                    <a:pt x="2542" y="2541"/>
                  </a:lnTo>
                  <a:close/>
                  <a:moveTo>
                    <a:pt x="7913" y="9653"/>
                  </a:moveTo>
                  <a:cubicBezTo>
                    <a:pt x="7924" y="10019"/>
                    <a:pt x="7961" y="10809"/>
                    <a:pt x="8066" y="11327"/>
                  </a:cubicBezTo>
                  <a:lnTo>
                    <a:pt x="5566" y="11327"/>
                  </a:lnTo>
                  <a:cubicBezTo>
                    <a:pt x="5671" y="10809"/>
                    <a:pt x="5707" y="10019"/>
                    <a:pt x="5720" y="9653"/>
                  </a:cubicBezTo>
                  <a:close/>
                  <a:moveTo>
                    <a:pt x="874" y="0"/>
                  </a:moveTo>
                  <a:cubicBezTo>
                    <a:pt x="391" y="0"/>
                    <a:pt x="0" y="393"/>
                    <a:pt x="0" y="876"/>
                  </a:cubicBezTo>
                  <a:lnTo>
                    <a:pt x="0" y="7737"/>
                  </a:lnTo>
                  <a:lnTo>
                    <a:pt x="0" y="8776"/>
                  </a:lnTo>
                  <a:cubicBezTo>
                    <a:pt x="0" y="9259"/>
                    <a:pt x="391" y="9650"/>
                    <a:pt x="874" y="9650"/>
                  </a:cubicBezTo>
                  <a:lnTo>
                    <a:pt x="5318" y="9650"/>
                  </a:lnTo>
                  <a:cubicBezTo>
                    <a:pt x="5304" y="10106"/>
                    <a:pt x="5259" y="10896"/>
                    <a:pt x="5156" y="11324"/>
                  </a:cubicBezTo>
                  <a:lnTo>
                    <a:pt x="4461" y="11324"/>
                  </a:lnTo>
                  <a:cubicBezTo>
                    <a:pt x="4351" y="11324"/>
                    <a:pt x="4262" y="11415"/>
                    <a:pt x="4262" y="11525"/>
                  </a:cubicBezTo>
                  <a:cubicBezTo>
                    <a:pt x="4262" y="11636"/>
                    <a:pt x="4351" y="11726"/>
                    <a:pt x="4461" y="11726"/>
                  </a:cubicBezTo>
                  <a:lnTo>
                    <a:pt x="9164" y="11726"/>
                  </a:lnTo>
                  <a:cubicBezTo>
                    <a:pt x="9276" y="11726"/>
                    <a:pt x="9365" y="11636"/>
                    <a:pt x="9365" y="11525"/>
                  </a:cubicBezTo>
                  <a:cubicBezTo>
                    <a:pt x="9365" y="11415"/>
                    <a:pt x="9274" y="11324"/>
                    <a:pt x="9164" y="11324"/>
                  </a:cubicBezTo>
                  <a:lnTo>
                    <a:pt x="8470" y="11324"/>
                  </a:lnTo>
                  <a:cubicBezTo>
                    <a:pt x="8368" y="10896"/>
                    <a:pt x="8323" y="10108"/>
                    <a:pt x="8307" y="9650"/>
                  </a:cubicBezTo>
                  <a:lnTo>
                    <a:pt x="12752" y="9650"/>
                  </a:lnTo>
                  <a:cubicBezTo>
                    <a:pt x="13235" y="9650"/>
                    <a:pt x="13626" y="9257"/>
                    <a:pt x="13626" y="8776"/>
                  </a:cubicBezTo>
                  <a:lnTo>
                    <a:pt x="13626" y="873"/>
                  </a:lnTo>
                  <a:cubicBezTo>
                    <a:pt x="13629" y="395"/>
                    <a:pt x="13237" y="0"/>
                    <a:pt x="12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7106275" y="2746025"/>
              <a:ext cx="16850" cy="10075"/>
            </a:xfrm>
            <a:custGeom>
              <a:avLst/>
              <a:gdLst/>
              <a:ahLst/>
              <a:cxnLst/>
              <a:rect l="l" t="t" r="r" b="b"/>
              <a:pathLst>
                <a:path w="674" h="403" extrusionOk="0">
                  <a:moveTo>
                    <a:pt x="202" y="1"/>
                  </a:moveTo>
                  <a:cubicBezTo>
                    <a:pt x="91" y="1"/>
                    <a:pt x="1" y="91"/>
                    <a:pt x="1" y="202"/>
                  </a:cubicBezTo>
                  <a:cubicBezTo>
                    <a:pt x="1" y="312"/>
                    <a:pt x="91" y="402"/>
                    <a:pt x="202" y="402"/>
                  </a:cubicBezTo>
                  <a:lnTo>
                    <a:pt x="473" y="402"/>
                  </a:lnTo>
                  <a:cubicBezTo>
                    <a:pt x="583" y="402"/>
                    <a:pt x="672" y="312"/>
                    <a:pt x="672" y="202"/>
                  </a:cubicBezTo>
                  <a:cubicBezTo>
                    <a:pt x="674" y="91"/>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7133450" y="2746025"/>
              <a:ext cx="16825" cy="10075"/>
            </a:xfrm>
            <a:custGeom>
              <a:avLst/>
              <a:gdLst/>
              <a:ahLst/>
              <a:cxnLst/>
              <a:rect l="l" t="t" r="r" b="b"/>
              <a:pathLst>
                <a:path w="673" h="403" extrusionOk="0">
                  <a:moveTo>
                    <a:pt x="202" y="1"/>
                  </a:moveTo>
                  <a:cubicBezTo>
                    <a:pt x="90" y="1"/>
                    <a:pt x="1" y="91"/>
                    <a:pt x="1" y="202"/>
                  </a:cubicBezTo>
                  <a:cubicBezTo>
                    <a:pt x="1" y="312"/>
                    <a:pt x="90" y="402"/>
                    <a:pt x="202" y="402"/>
                  </a:cubicBezTo>
                  <a:lnTo>
                    <a:pt x="471" y="402"/>
                  </a:lnTo>
                  <a:cubicBezTo>
                    <a:pt x="584" y="402"/>
                    <a:pt x="672" y="312"/>
                    <a:pt x="672" y="202"/>
                  </a:cubicBezTo>
                  <a:cubicBezTo>
                    <a:pt x="671" y="91"/>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7160575" y="2746025"/>
              <a:ext cx="16800" cy="10075"/>
            </a:xfrm>
            <a:custGeom>
              <a:avLst/>
              <a:gdLst/>
              <a:ahLst/>
              <a:cxnLst/>
              <a:rect l="l" t="t" r="r" b="b"/>
              <a:pathLst>
                <a:path w="672" h="403" extrusionOk="0">
                  <a:moveTo>
                    <a:pt x="201" y="1"/>
                  </a:moveTo>
                  <a:cubicBezTo>
                    <a:pt x="90" y="1"/>
                    <a:pt x="0" y="91"/>
                    <a:pt x="0" y="202"/>
                  </a:cubicBezTo>
                  <a:cubicBezTo>
                    <a:pt x="0" y="312"/>
                    <a:pt x="90" y="402"/>
                    <a:pt x="201" y="402"/>
                  </a:cubicBezTo>
                  <a:lnTo>
                    <a:pt x="472" y="402"/>
                  </a:lnTo>
                  <a:cubicBezTo>
                    <a:pt x="583" y="402"/>
                    <a:pt x="671" y="312"/>
                    <a:pt x="671" y="202"/>
                  </a:cubicBezTo>
                  <a:cubicBezTo>
                    <a:pt x="670" y="91"/>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7187675" y="2746000"/>
              <a:ext cx="16850" cy="10025"/>
            </a:xfrm>
            <a:custGeom>
              <a:avLst/>
              <a:gdLst/>
              <a:ahLst/>
              <a:cxnLst/>
              <a:rect l="l" t="t" r="r" b="b"/>
              <a:pathLst>
                <a:path w="674" h="401" extrusionOk="0">
                  <a:moveTo>
                    <a:pt x="201" y="0"/>
                  </a:moveTo>
                  <a:cubicBezTo>
                    <a:pt x="91" y="0"/>
                    <a:pt x="0" y="89"/>
                    <a:pt x="0" y="199"/>
                  </a:cubicBezTo>
                  <a:cubicBezTo>
                    <a:pt x="0" y="312"/>
                    <a:pt x="91" y="400"/>
                    <a:pt x="201" y="400"/>
                  </a:cubicBezTo>
                  <a:lnTo>
                    <a:pt x="472" y="400"/>
                  </a:lnTo>
                  <a:cubicBezTo>
                    <a:pt x="583" y="400"/>
                    <a:pt x="673" y="312"/>
                    <a:pt x="673" y="199"/>
                  </a:cubicBezTo>
                  <a:cubicBezTo>
                    <a:pt x="673" y="89"/>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7214800" y="2746000"/>
              <a:ext cx="16825" cy="10025"/>
            </a:xfrm>
            <a:custGeom>
              <a:avLst/>
              <a:gdLst/>
              <a:ahLst/>
              <a:cxnLst/>
              <a:rect l="l" t="t" r="r" b="b"/>
              <a:pathLst>
                <a:path w="673" h="401" extrusionOk="0">
                  <a:moveTo>
                    <a:pt x="200" y="0"/>
                  </a:moveTo>
                  <a:cubicBezTo>
                    <a:pt x="90" y="0"/>
                    <a:pt x="1" y="89"/>
                    <a:pt x="1" y="199"/>
                  </a:cubicBezTo>
                  <a:cubicBezTo>
                    <a:pt x="1" y="312"/>
                    <a:pt x="90" y="400"/>
                    <a:pt x="200" y="400"/>
                  </a:cubicBezTo>
                  <a:lnTo>
                    <a:pt x="471" y="400"/>
                  </a:lnTo>
                  <a:cubicBezTo>
                    <a:pt x="582" y="400"/>
                    <a:pt x="672" y="312"/>
                    <a:pt x="672" y="199"/>
                  </a:cubicBezTo>
                  <a:cubicBezTo>
                    <a:pt x="672" y="89"/>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7079175" y="2769700"/>
              <a:ext cx="16800" cy="10025"/>
            </a:xfrm>
            <a:custGeom>
              <a:avLst/>
              <a:gdLst/>
              <a:ahLst/>
              <a:cxnLst/>
              <a:rect l="l" t="t" r="r" b="b"/>
              <a:pathLst>
                <a:path w="672" h="401" extrusionOk="0">
                  <a:moveTo>
                    <a:pt x="202" y="1"/>
                  </a:moveTo>
                  <a:cubicBezTo>
                    <a:pt x="91" y="1"/>
                    <a:pt x="1" y="89"/>
                    <a:pt x="1" y="200"/>
                  </a:cubicBezTo>
                  <a:cubicBezTo>
                    <a:pt x="1" y="312"/>
                    <a:pt x="91" y="401"/>
                    <a:pt x="202" y="401"/>
                  </a:cubicBezTo>
                  <a:lnTo>
                    <a:pt x="473" y="401"/>
                  </a:lnTo>
                  <a:cubicBezTo>
                    <a:pt x="583" y="401"/>
                    <a:pt x="672" y="312"/>
                    <a:pt x="672" y="200"/>
                  </a:cubicBezTo>
                  <a:cubicBezTo>
                    <a:pt x="672"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7106275" y="2769700"/>
              <a:ext cx="16850" cy="10025"/>
            </a:xfrm>
            <a:custGeom>
              <a:avLst/>
              <a:gdLst/>
              <a:ahLst/>
              <a:cxnLst/>
              <a:rect l="l" t="t" r="r" b="b"/>
              <a:pathLst>
                <a:path w="674" h="401" extrusionOk="0">
                  <a:moveTo>
                    <a:pt x="202" y="1"/>
                  </a:moveTo>
                  <a:cubicBezTo>
                    <a:pt x="91" y="1"/>
                    <a:pt x="1" y="89"/>
                    <a:pt x="1" y="200"/>
                  </a:cubicBezTo>
                  <a:cubicBezTo>
                    <a:pt x="1" y="312"/>
                    <a:pt x="91" y="401"/>
                    <a:pt x="202" y="401"/>
                  </a:cubicBezTo>
                  <a:lnTo>
                    <a:pt x="473" y="401"/>
                  </a:lnTo>
                  <a:cubicBezTo>
                    <a:pt x="583" y="401"/>
                    <a:pt x="672" y="312"/>
                    <a:pt x="672" y="200"/>
                  </a:cubicBezTo>
                  <a:cubicBezTo>
                    <a:pt x="674"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7133450" y="2769700"/>
              <a:ext cx="16825" cy="10025"/>
            </a:xfrm>
            <a:custGeom>
              <a:avLst/>
              <a:gdLst/>
              <a:ahLst/>
              <a:cxnLst/>
              <a:rect l="l" t="t" r="r" b="b"/>
              <a:pathLst>
                <a:path w="673" h="401" extrusionOk="0">
                  <a:moveTo>
                    <a:pt x="202" y="1"/>
                  </a:moveTo>
                  <a:cubicBezTo>
                    <a:pt x="90" y="1"/>
                    <a:pt x="1" y="89"/>
                    <a:pt x="1" y="200"/>
                  </a:cubicBezTo>
                  <a:cubicBezTo>
                    <a:pt x="1" y="312"/>
                    <a:pt x="90" y="401"/>
                    <a:pt x="202" y="401"/>
                  </a:cubicBezTo>
                  <a:lnTo>
                    <a:pt x="471" y="401"/>
                  </a:lnTo>
                  <a:cubicBezTo>
                    <a:pt x="584" y="401"/>
                    <a:pt x="672" y="312"/>
                    <a:pt x="672" y="200"/>
                  </a:cubicBezTo>
                  <a:cubicBezTo>
                    <a:pt x="671" y="89"/>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7160575" y="2769700"/>
              <a:ext cx="16800" cy="10025"/>
            </a:xfrm>
            <a:custGeom>
              <a:avLst/>
              <a:gdLst/>
              <a:ahLst/>
              <a:cxnLst/>
              <a:rect l="l" t="t" r="r" b="b"/>
              <a:pathLst>
                <a:path w="672" h="401" extrusionOk="0">
                  <a:moveTo>
                    <a:pt x="201" y="1"/>
                  </a:moveTo>
                  <a:cubicBezTo>
                    <a:pt x="90" y="1"/>
                    <a:pt x="0" y="89"/>
                    <a:pt x="0" y="200"/>
                  </a:cubicBezTo>
                  <a:cubicBezTo>
                    <a:pt x="0" y="312"/>
                    <a:pt x="90" y="401"/>
                    <a:pt x="201" y="401"/>
                  </a:cubicBezTo>
                  <a:lnTo>
                    <a:pt x="472" y="401"/>
                  </a:lnTo>
                  <a:cubicBezTo>
                    <a:pt x="583" y="401"/>
                    <a:pt x="671" y="312"/>
                    <a:pt x="671" y="200"/>
                  </a:cubicBezTo>
                  <a:cubicBezTo>
                    <a:pt x="670" y="89"/>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7187675" y="2769625"/>
              <a:ext cx="16850" cy="10075"/>
            </a:xfrm>
            <a:custGeom>
              <a:avLst/>
              <a:gdLst/>
              <a:ahLst/>
              <a:cxnLst/>
              <a:rect l="l" t="t" r="r" b="b"/>
              <a:pathLst>
                <a:path w="674" h="403" extrusionOk="0">
                  <a:moveTo>
                    <a:pt x="201" y="1"/>
                  </a:moveTo>
                  <a:cubicBezTo>
                    <a:pt x="91" y="1"/>
                    <a:pt x="0" y="91"/>
                    <a:pt x="0" y="201"/>
                  </a:cubicBezTo>
                  <a:cubicBezTo>
                    <a:pt x="0" y="312"/>
                    <a:pt x="91" y="402"/>
                    <a:pt x="201" y="402"/>
                  </a:cubicBezTo>
                  <a:lnTo>
                    <a:pt x="472" y="402"/>
                  </a:lnTo>
                  <a:cubicBezTo>
                    <a:pt x="583" y="402"/>
                    <a:pt x="673" y="312"/>
                    <a:pt x="673" y="201"/>
                  </a:cubicBezTo>
                  <a:cubicBezTo>
                    <a:pt x="673" y="91"/>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7214800" y="2769625"/>
              <a:ext cx="16825" cy="10075"/>
            </a:xfrm>
            <a:custGeom>
              <a:avLst/>
              <a:gdLst/>
              <a:ahLst/>
              <a:cxnLst/>
              <a:rect l="l" t="t" r="r" b="b"/>
              <a:pathLst>
                <a:path w="673" h="403" extrusionOk="0">
                  <a:moveTo>
                    <a:pt x="200" y="1"/>
                  </a:moveTo>
                  <a:cubicBezTo>
                    <a:pt x="90" y="1"/>
                    <a:pt x="1" y="91"/>
                    <a:pt x="1" y="201"/>
                  </a:cubicBezTo>
                  <a:cubicBezTo>
                    <a:pt x="1" y="312"/>
                    <a:pt x="90" y="402"/>
                    <a:pt x="200" y="402"/>
                  </a:cubicBezTo>
                  <a:lnTo>
                    <a:pt x="471" y="402"/>
                  </a:lnTo>
                  <a:cubicBezTo>
                    <a:pt x="582" y="402"/>
                    <a:pt x="672" y="312"/>
                    <a:pt x="672" y="201"/>
                  </a:cubicBezTo>
                  <a:cubicBezTo>
                    <a:pt x="672"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7079175" y="2793300"/>
              <a:ext cx="16800" cy="10025"/>
            </a:xfrm>
            <a:custGeom>
              <a:avLst/>
              <a:gdLst/>
              <a:ahLst/>
              <a:cxnLst/>
              <a:rect l="l" t="t" r="r" b="b"/>
              <a:pathLst>
                <a:path w="672" h="401" extrusionOk="0">
                  <a:moveTo>
                    <a:pt x="202" y="1"/>
                  </a:moveTo>
                  <a:cubicBezTo>
                    <a:pt x="91" y="1"/>
                    <a:pt x="1" y="89"/>
                    <a:pt x="1" y="201"/>
                  </a:cubicBezTo>
                  <a:cubicBezTo>
                    <a:pt x="1" y="312"/>
                    <a:pt x="91" y="401"/>
                    <a:pt x="202" y="401"/>
                  </a:cubicBezTo>
                  <a:lnTo>
                    <a:pt x="473" y="401"/>
                  </a:lnTo>
                  <a:cubicBezTo>
                    <a:pt x="583" y="401"/>
                    <a:pt x="672" y="312"/>
                    <a:pt x="672" y="201"/>
                  </a:cubicBezTo>
                  <a:cubicBezTo>
                    <a:pt x="672"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7106275" y="2793300"/>
              <a:ext cx="16850" cy="10025"/>
            </a:xfrm>
            <a:custGeom>
              <a:avLst/>
              <a:gdLst/>
              <a:ahLst/>
              <a:cxnLst/>
              <a:rect l="l" t="t" r="r" b="b"/>
              <a:pathLst>
                <a:path w="674" h="401" extrusionOk="0">
                  <a:moveTo>
                    <a:pt x="202" y="1"/>
                  </a:moveTo>
                  <a:cubicBezTo>
                    <a:pt x="91" y="1"/>
                    <a:pt x="1" y="89"/>
                    <a:pt x="1" y="201"/>
                  </a:cubicBezTo>
                  <a:cubicBezTo>
                    <a:pt x="1" y="312"/>
                    <a:pt x="91" y="401"/>
                    <a:pt x="202" y="401"/>
                  </a:cubicBezTo>
                  <a:lnTo>
                    <a:pt x="473" y="401"/>
                  </a:lnTo>
                  <a:cubicBezTo>
                    <a:pt x="583" y="401"/>
                    <a:pt x="672" y="312"/>
                    <a:pt x="672" y="201"/>
                  </a:cubicBezTo>
                  <a:cubicBezTo>
                    <a:pt x="674"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7133450" y="2793300"/>
              <a:ext cx="16825" cy="10025"/>
            </a:xfrm>
            <a:custGeom>
              <a:avLst/>
              <a:gdLst/>
              <a:ahLst/>
              <a:cxnLst/>
              <a:rect l="l" t="t" r="r" b="b"/>
              <a:pathLst>
                <a:path w="673" h="401" extrusionOk="0">
                  <a:moveTo>
                    <a:pt x="202" y="1"/>
                  </a:moveTo>
                  <a:cubicBezTo>
                    <a:pt x="90" y="1"/>
                    <a:pt x="1" y="89"/>
                    <a:pt x="1" y="201"/>
                  </a:cubicBezTo>
                  <a:cubicBezTo>
                    <a:pt x="1" y="312"/>
                    <a:pt x="90" y="401"/>
                    <a:pt x="202" y="401"/>
                  </a:cubicBezTo>
                  <a:lnTo>
                    <a:pt x="471" y="401"/>
                  </a:lnTo>
                  <a:cubicBezTo>
                    <a:pt x="584" y="401"/>
                    <a:pt x="672" y="312"/>
                    <a:pt x="672" y="201"/>
                  </a:cubicBezTo>
                  <a:cubicBezTo>
                    <a:pt x="671" y="89"/>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7160575" y="2793300"/>
              <a:ext cx="16800" cy="10025"/>
            </a:xfrm>
            <a:custGeom>
              <a:avLst/>
              <a:gdLst/>
              <a:ahLst/>
              <a:cxnLst/>
              <a:rect l="l" t="t" r="r" b="b"/>
              <a:pathLst>
                <a:path w="672" h="401" extrusionOk="0">
                  <a:moveTo>
                    <a:pt x="201" y="1"/>
                  </a:moveTo>
                  <a:cubicBezTo>
                    <a:pt x="90" y="1"/>
                    <a:pt x="0" y="89"/>
                    <a:pt x="0" y="201"/>
                  </a:cubicBezTo>
                  <a:cubicBezTo>
                    <a:pt x="0" y="312"/>
                    <a:pt x="90" y="401"/>
                    <a:pt x="201" y="401"/>
                  </a:cubicBezTo>
                  <a:lnTo>
                    <a:pt x="472" y="401"/>
                  </a:lnTo>
                  <a:cubicBezTo>
                    <a:pt x="583" y="401"/>
                    <a:pt x="671" y="312"/>
                    <a:pt x="671" y="201"/>
                  </a:cubicBezTo>
                  <a:cubicBezTo>
                    <a:pt x="670" y="89"/>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7187675" y="2793300"/>
              <a:ext cx="16850" cy="10025"/>
            </a:xfrm>
            <a:custGeom>
              <a:avLst/>
              <a:gdLst/>
              <a:ahLst/>
              <a:cxnLst/>
              <a:rect l="l" t="t" r="r" b="b"/>
              <a:pathLst>
                <a:path w="674" h="401" extrusionOk="0">
                  <a:moveTo>
                    <a:pt x="201" y="1"/>
                  </a:moveTo>
                  <a:cubicBezTo>
                    <a:pt x="91" y="1"/>
                    <a:pt x="0" y="89"/>
                    <a:pt x="0" y="201"/>
                  </a:cubicBezTo>
                  <a:cubicBezTo>
                    <a:pt x="0" y="312"/>
                    <a:pt x="91" y="401"/>
                    <a:pt x="201" y="401"/>
                  </a:cubicBezTo>
                  <a:lnTo>
                    <a:pt x="472" y="401"/>
                  </a:lnTo>
                  <a:cubicBezTo>
                    <a:pt x="583" y="399"/>
                    <a:pt x="673" y="311"/>
                    <a:pt x="673" y="201"/>
                  </a:cubicBezTo>
                  <a:cubicBezTo>
                    <a:pt x="673" y="89"/>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7214800" y="2793250"/>
              <a:ext cx="16825" cy="10050"/>
            </a:xfrm>
            <a:custGeom>
              <a:avLst/>
              <a:gdLst/>
              <a:ahLst/>
              <a:cxnLst/>
              <a:rect l="l" t="t" r="r" b="b"/>
              <a:pathLst>
                <a:path w="673" h="402" extrusionOk="0">
                  <a:moveTo>
                    <a:pt x="200" y="1"/>
                  </a:moveTo>
                  <a:cubicBezTo>
                    <a:pt x="90" y="1"/>
                    <a:pt x="1" y="90"/>
                    <a:pt x="1" y="200"/>
                  </a:cubicBezTo>
                  <a:cubicBezTo>
                    <a:pt x="1" y="313"/>
                    <a:pt x="90" y="401"/>
                    <a:pt x="200" y="401"/>
                  </a:cubicBezTo>
                  <a:lnTo>
                    <a:pt x="471" y="401"/>
                  </a:lnTo>
                  <a:cubicBezTo>
                    <a:pt x="582" y="401"/>
                    <a:pt x="672" y="313"/>
                    <a:pt x="672" y="200"/>
                  </a:cubicBezTo>
                  <a:cubicBezTo>
                    <a:pt x="672" y="90"/>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7079175" y="2816950"/>
              <a:ext cx="16800" cy="10050"/>
            </a:xfrm>
            <a:custGeom>
              <a:avLst/>
              <a:gdLst/>
              <a:ahLst/>
              <a:cxnLst/>
              <a:rect l="l" t="t" r="r" b="b"/>
              <a:pathLst>
                <a:path w="672" h="402" extrusionOk="0">
                  <a:moveTo>
                    <a:pt x="202" y="0"/>
                  </a:moveTo>
                  <a:cubicBezTo>
                    <a:pt x="91" y="0"/>
                    <a:pt x="1" y="90"/>
                    <a:pt x="1" y="201"/>
                  </a:cubicBezTo>
                  <a:cubicBezTo>
                    <a:pt x="1" y="312"/>
                    <a:pt x="91" y="402"/>
                    <a:pt x="202" y="402"/>
                  </a:cubicBezTo>
                  <a:lnTo>
                    <a:pt x="473" y="402"/>
                  </a:lnTo>
                  <a:cubicBezTo>
                    <a:pt x="583" y="402"/>
                    <a:pt x="672" y="312"/>
                    <a:pt x="672" y="201"/>
                  </a:cubicBezTo>
                  <a:cubicBezTo>
                    <a:pt x="672" y="90"/>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7106275" y="2816950"/>
              <a:ext cx="16850" cy="10050"/>
            </a:xfrm>
            <a:custGeom>
              <a:avLst/>
              <a:gdLst/>
              <a:ahLst/>
              <a:cxnLst/>
              <a:rect l="l" t="t" r="r" b="b"/>
              <a:pathLst>
                <a:path w="674" h="402" extrusionOk="0">
                  <a:moveTo>
                    <a:pt x="202" y="0"/>
                  </a:moveTo>
                  <a:cubicBezTo>
                    <a:pt x="91" y="0"/>
                    <a:pt x="1" y="90"/>
                    <a:pt x="1" y="201"/>
                  </a:cubicBezTo>
                  <a:cubicBezTo>
                    <a:pt x="1" y="312"/>
                    <a:pt x="91" y="402"/>
                    <a:pt x="202" y="402"/>
                  </a:cubicBezTo>
                  <a:lnTo>
                    <a:pt x="473" y="402"/>
                  </a:lnTo>
                  <a:cubicBezTo>
                    <a:pt x="583" y="402"/>
                    <a:pt x="672" y="312"/>
                    <a:pt x="672" y="201"/>
                  </a:cubicBezTo>
                  <a:cubicBezTo>
                    <a:pt x="674" y="90"/>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7133450" y="2816950"/>
              <a:ext cx="16825" cy="10050"/>
            </a:xfrm>
            <a:custGeom>
              <a:avLst/>
              <a:gdLst/>
              <a:ahLst/>
              <a:cxnLst/>
              <a:rect l="l" t="t" r="r" b="b"/>
              <a:pathLst>
                <a:path w="673" h="402" extrusionOk="0">
                  <a:moveTo>
                    <a:pt x="202" y="0"/>
                  </a:moveTo>
                  <a:cubicBezTo>
                    <a:pt x="90" y="0"/>
                    <a:pt x="1" y="90"/>
                    <a:pt x="1" y="201"/>
                  </a:cubicBezTo>
                  <a:cubicBezTo>
                    <a:pt x="1" y="312"/>
                    <a:pt x="90" y="402"/>
                    <a:pt x="202" y="402"/>
                  </a:cubicBezTo>
                  <a:lnTo>
                    <a:pt x="471" y="402"/>
                  </a:lnTo>
                  <a:cubicBezTo>
                    <a:pt x="584" y="402"/>
                    <a:pt x="672" y="312"/>
                    <a:pt x="672" y="201"/>
                  </a:cubicBezTo>
                  <a:cubicBezTo>
                    <a:pt x="671" y="90"/>
                    <a:pt x="580"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48"/>
          <p:cNvGrpSpPr/>
          <p:nvPr/>
        </p:nvGrpSpPr>
        <p:grpSpPr>
          <a:xfrm>
            <a:off x="720022" y="3119694"/>
            <a:ext cx="387058" cy="296328"/>
            <a:chOff x="502950" y="3172000"/>
            <a:chExt cx="340750" cy="260875"/>
          </a:xfrm>
        </p:grpSpPr>
        <p:sp>
          <p:nvSpPr>
            <p:cNvPr id="1522" name="Google Shape;1522;p48"/>
            <p:cNvSpPr/>
            <p:nvPr/>
          </p:nvSpPr>
          <p:spPr>
            <a:xfrm>
              <a:off x="543400" y="3190175"/>
              <a:ext cx="259800" cy="178775"/>
            </a:xfrm>
            <a:custGeom>
              <a:avLst/>
              <a:gdLst/>
              <a:ahLst/>
              <a:cxnLst/>
              <a:rect l="l" t="t" r="r" b="b"/>
              <a:pathLst>
                <a:path w="10392" h="7151" extrusionOk="0">
                  <a:moveTo>
                    <a:pt x="9970" y="396"/>
                  </a:moveTo>
                  <a:cubicBezTo>
                    <a:pt x="9984" y="396"/>
                    <a:pt x="9993" y="409"/>
                    <a:pt x="9993" y="420"/>
                  </a:cubicBezTo>
                  <a:lnTo>
                    <a:pt x="9993" y="1533"/>
                  </a:lnTo>
                  <a:lnTo>
                    <a:pt x="8770" y="1533"/>
                  </a:lnTo>
                  <a:cubicBezTo>
                    <a:pt x="8660" y="1533"/>
                    <a:pt x="8569" y="1624"/>
                    <a:pt x="8569" y="1734"/>
                  </a:cubicBezTo>
                  <a:cubicBezTo>
                    <a:pt x="8569" y="1845"/>
                    <a:pt x="8660" y="1935"/>
                    <a:pt x="8770" y="1935"/>
                  </a:cubicBezTo>
                  <a:lnTo>
                    <a:pt x="9993" y="1935"/>
                  </a:lnTo>
                  <a:lnTo>
                    <a:pt x="9993" y="6727"/>
                  </a:lnTo>
                  <a:cubicBezTo>
                    <a:pt x="9993" y="6741"/>
                    <a:pt x="9982" y="6750"/>
                    <a:pt x="9970" y="6750"/>
                  </a:cubicBezTo>
                  <a:lnTo>
                    <a:pt x="423" y="6750"/>
                  </a:lnTo>
                  <a:cubicBezTo>
                    <a:pt x="409" y="6750"/>
                    <a:pt x="399" y="6737"/>
                    <a:pt x="399" y="6727"/>
                  </a:cubicBezTo>
                  <a:lnTo>
                    <a:pt x="399" y="1935"/>
                  </a:lnTo>
                  <a:lnTo>
                    <a:pt x="7829" y="1935"/>
                  </a:lnTo>
                  <a:cubicBezTo>
                    <a:pt x="7941" y="1935"/>
                    <a:pt x="8030" y="1845"/>
                    <a:pt x="8030" y="1734"/>
                  </a:cubicBezTo>
                  <a:cubicBezTo>
                    <a:pt x="8030" y="1624"/>
                    <a:pt x="7941" y="1533"/>
                    <a:pt x="7829" y="1533"/>
                  </a:cubicBezTo>
                  <a:lnTo>
                    <a:pt x="399" y="1533"/>
                  </a:lnTo>
                  <a:lnTo>
                    <a:pt x="399" y="420"/>
                  </a:lnTo>
                  <a:cubicBezTo>
                    <a:pt x="399" y="406"/>
                    <a:pt x="412" y="396"/>
                    <a:pt x="423" y="396"/>
                  </a:cubicBezTo>
                  <a:close/>
                  <a:moveTo>
                    <a:pt x="423" y="1"/>
                  </a:moveTo>
                  <a:cubicBezTo>
                    <a:pt x="189" y="1"/>
                    <a:pt x="1" y="192"/>
                    <a:pt x="1" y="423"/>
                  </a:cubicBezTo>
                  <a:lnTo>
                    <a:pt x="1" y="6728"/>
                  </a:lnTo>
                  <a:cubicBezTo>
                    <a:pt x="1" y="6960"/>
                    <a:pt x="189" y="7150"/>
                    <a:pt x="423" y="7150"/>
                  </a:cubicBezTo>
                  <a:lnTo>
                    <a:pt x="9970" y="7150"/>
                  </a:lnTo>
                  <a:cubicBezTo>
                    <a:pt x="10203" y="7150"/>
                    <a:pt x="10392" y="6960"/>
                    <a:pt x="10392" y="6728"/>
                  </a:cubicBezTo>
                  <a:lnTo>
                    <a:pt x="10392" y="423"/>
                  </a:lnTo>
                  <a:cubicBezTo>
                    <a:pt x="10392" y="189"/>
                    <a:pt x="10202" y="1"/>
                    <a:pt x="9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571525"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591300" y="3209300"/>
              <a:ext cx="10075" cy="10075"/>
            </a:xfrm>
            <a:custGeom>
              <a:avLst/>
              <a:gdLst/>
              <a:ahLst/>
              <a:cxnLst/>
              <a:rect l="l" t="t" r="r" b="b"/>
              <a:pathLst>
                <a:path w="403" h="403" extrusionOk="0">
                  <a:moveTo>
                    <a:pt x="202" y="1"/>
                  </a:moveTo>
                  <a:cubicBezTo>
                    <a:pt x="91" y="1"/>
                    <a:pt x="1" y="91"/>
                    <a:pt x="1" y="202"/>
                  </a:cubicBezTo>
                  <a:cubicBezTo>
                    <a:pt x="1" y="312"/>
                    <a:pt x="91" y="402"/>
                    <a:pt x="202" y="402"/>
                  </a:cubicBezTo>
                  <a:cubicBezTo>
                    <a:pt x="312" y="402"/>
                    <a:pt x="402" y="312"/>
                    <a:pt x="402" y="202"/>
                  </a:cubicBezTo>
                  <a:cubicBezTo>
                    <a:pt x="402"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611125"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502950" y="3172000"/>
              <a:ext cx="340750" cy="260875"/>
            </a:xfrm>
            <a:custGeom>
              <a:avLst/>
              <a:gdLst/>
              <a:ahLst/>
              <a:cxnLst/>
              <a:rect l="l" t="t" r="r" b="b"/>
              <a:pathLst>
                <a:path w="13630" h="10435" extrusionOk="0">
                  <a:moveTo>
                    <a:pt x="12070" y="399"/>
                  </a:moveTo>
                  <a:cubicBezTo>
                    <a:pt x="12288" y="399"/>
                    <a:pt x="12466" y="577"/>
                    <a:pt x="12466" y="795"/>
                  </a:cubicBezTo>
                  <a:lnTo>
                    <a:pt x="12466" y="7807"/>
                  </a:lnTo>
                  <a:cubicBezTo>
                    <a:pt x="12466" y="8025"/>
                    <a:pt x="12288" y="8203"/>
                    <a:pt x="12070" y="8203"/>
                  </a:cubicBezTo>
                  <a:lnTo>
                    <a:pt x="1556" y="8203"/>
                  </a:lnTo>
                  <a:cubicBezTo>
                    <a:pt x="1338" y="8203"/>
                    <a:pt x="1161" y="8025"/>
                    <a:pt x="1161" y="7807"/>
                  </a:cubicBezTo>
                  <a:lnTo>
                    <a:pt x="1161" y="795"/>
                  </a:lnTo>
                  <a:lnTo>
                    <a:pt x="1159" y="795"/>
                  </a:lnTo>
                  <a:cubicBezTo>
                    <a:pt x="1159" y="577"/>
                    <a:pt x="1337" y="399"/>
                    <a:pt x="1555" y="399"/>
                  </a:cubicBezTo>
                  <a:close/>
                  <a:moveTo>
                    <a:pt x="7840" y="8605"/>
                  </a:moveTo>
                  <a:lnTo>
                    <a:pt x="7840" y="8799"/>
                  </a:lnTo>
                  <a:cubicBezTo>
                    <a:pt x="7840" y="8908"/>
                    <a:pt x="7753" y="8996"/>
                    <a:pt x="7644" y="8996"/>
                  </a:cubicBezTo>
                  <a:lnTo>
                    <a:pt x="5986" y="8996"/>
                  </a:lnTo>
                  <a:cubicBezTo>
                    <a:pt x="5877" y="8996"/>
                    <a:pt x="5790" y="8908"/>
                    <a:pt x="5790" y="8799"/>
                  </a:cubicBezTo>
                  <a:lnTo>
                    <a:pt x="5790" y="8605"/>
                  </a:lnTo>
                  <a:close/>
                  <a:moveTo>
                    <a:pt x="13097" y="8602"/>
                  </a:moveTo>
                  <a:cubicBezTo>
                    <a:pt x="13170" y="8602"/>
                    <a:pt x="13232" y="8662"/>
                    <a:pt x="13232" y="8739"/>
                  </a:cubicBezTo>
                  <a:cubicBezTo>
                    <a:pt x="13231" y="9454"/>
                    <a:pt x="12648" y="10033"/>
                    <a:pt x="11936" y="10033"/>
                  </a:cubicBezTo>
                  <a:lnTo>
                    <a:pt x="1695" y="10033"/>
                  </a:lnTo>
                  <a:cubicBezTo>
                    <a:pt x="980" y="10033"/>
                    <a:pt x="399" y="9454"/>
                    <a:pt x="399" y="8739"/>
                  </a:cubicBezTo>
                  <a:cubicBezTo>
                    <a:pt x="399" y="8664"/>
                    <a:pt x="460" y="8602"/>
                    <a:pt x="536" y="8602"/>
                  </a:cubicBezTo>
                  <a:lnTo>
                    <a:pt x="5391" y="8602"/>
                  </a:lnTo>
                  <a:lnTo>
                    <a:pt x="5391" y="8796"/>
                  </a:lnTo>
                  <a:cubicBezTo>
                    <a:pt x="5391" y="9126"/>
                    <a:pt x="5659" y="9393"/>
                    <a:pt x="5988" y="9393"/>
                  </a:cubicBezTo>
                  <a:lnTo>
                    <a:pt x="7645" y="9393"/>
                  </a:lnTo>
                  <a:cubicBezTo>
                    <a:pt x="7974" y="9393"/>
                    <a:pt x="8240" y="9126"/>
                    <a:pt x="8240" y="8796"/>
                  </a:cubicBezTo>
                  <a:lnTo>
                    <a:pt x="8240" y="8602"/>
                  </a:lnTo>
                  <a:close/>
                  <a:moveTo>
                    <a:pt x="1556" y="0"/>
                  </a:moveTo>
                  <a:cubicBezTo>
                    <a:pt x="1119" y="0"/>
                    <a:pt x="760" y="357"/>
                    <a:pt x="760" y="796"/>
                  </a:cubicBezTo>
                  <a:lnTo>
                    <a:pt x="760" y="7810"/>
                  </a:lnTo>
                  <a:cubicBezTo>
                    <a:pt x="760" y="7954"/>
                    <a:pt x="799" y="8089"/>
                    <a:pt x="868" y="8204"/>
                  </a:cubicBezTo>
                  <a:lnTo>
                    <a:pt x="536" y="8204"/>
                  </a:lnTo>
                  <a:cubicBezTo>
                    <a:pt x="242" y="8204"/>
                    <a:pt x="0" y="8444"/>
                    <a:pt x="0" y="8740"/>
                  </a:cubicBezTo>
                  <a:cubicBezTo>
                    <a:pt x="0" y="9675"/>
                    <a:pt x="760" y="10435"/>
                    <a:pt x="1695" y="10435"/>
                  </a:cubicBezTo>
                  <a:lnTo>
                    <a:pt x="11936" y="10435"/>
                  </a:lnTo>
                  <a:cubicBezTo>
                    <a:pt x="12871" y="10435"/>
                    <a:pt x="13630" y="9675"/>
                    <a:pt x="13630" y="8740"/>
                  </a:cubicBezTo>
                  <a:cubicBezTo>
                    <a:pt x="13630" y="8444"/>
                    <a:pt x="13388" y="8204"/>
                    <a:pt x="13094" y="8204"/>
                  </a:cubicBezTo>
                  <a:lnTo>
                    <a:pt x="12764" y="8204"/>
                  </a:lnTo>
                  <a:cubicBezTo>
                    <a:pt x="12832" y="8088"/>
                    <a:pt x="12869" y="7954"/>
                    <a:pt x="12869" y="7810"/>
                  </a:cubicBezTo>
                  <a:lnTo>
                    <a:pt x="12869" y="796"/>
                  </a:lnTo>
                  <a:cubicBezTo>
                    <a:pt x="12869" y="359"/>
                    <a:pt x="12513"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693750" y="3258300"/>
              <a:ext cx="23775" cy="39500"/>
            </a:xfrm>
            <a:custGeom>
              <a:avLst/>
              <a:gdLst/>
              <a:ahLst/>
              <a:cxnLst/>
              <a:rect l="l" t="t" r="r" b="b"/>
              <a:pathLst>
                <a:path w="951" h="1580" extrusionOk="0">
                  <a:moveTo>
                    <a:pt x="725" y="0"/>
                  </a:moveTo>
                  <a:cubicBezTo>
                    <a:pt x="647" y="0"/>
                    <a:pt x="573" y="47"/>
                    <a:pt x="541" y="123"/>
                  </a:cubicBezTo>
                  <a:lnTo>
                    <a:pt x="46" y="1302"/>
                  </a:lnTo>
                  <a:cubicBezTo>
                    <a:pt x="1" y="1403"/>
                    <a:pt x="47" y="1520"/>
                    <a:pt x="152" y="1564"/>
                  </a:cubicBezTo>
                  <a:cubicBezTo>
                    <a:pt x="177" y="1573"/>
                    <a:pt x="202" y="1579"/>
                    <a:pt x="230" y="1579"/>
                  </a:cubicBezTo>
                  <a:cubicBezTo>
                    <a:pt x="308" y="1579"/>
                    <a:pt x="381" y="1533"/>
                    <a:pt x="413" y="1456"/>
                  </a:cubicBezTo>
                  <a:lnTo>
                    <a:pt x="909" y="276"/>
                  </a:lnTo>
                  <a:cubicBezTo>
                    <a:pt x="951" y="175"/>
                    <a:pt x="903" y="58"/>
                    <a:pt x="801" y="16"/>
                  </a:cubicBezTo>
                  <a:cubicBezTo>
                    <a:pt x="777" y="5"/>
                    <a:pt x="751"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687825" y="3261900"/>
              <a:ext cx="10950" cy="12775"/>
            </a:xfrm>
            <a:custGeom>
              <a:avLst/>
              <a:gdLst/>
              <a:ahLst/>
              <a:cxnLst/>
              <a:rect l="l" t="t" r="r" b="b"/>
              <a:pathLst>
                <a:path w="438" h="511" extrusionOk="0">
                  <a:moveTo>
                    <a:pt x="219" y="1"/>
                  </a:moveTo>
                  <a:cubicBezTo>
                    <a:pt x="98" y="1"/>
                    <a:pt x="1" y="115"/>
                    <a:pt x="1" y="255"/>
                  </a:cubicBezTo>
                  <a:cubicBezTo>
                    <a:pt x="1" y="397"/>
                    <a:pt x="98" y="510"/>
                    <a:pt x="219" y="510"/>
                  </a:cubicBezTo>
                  <a:cubicBezTo>
                    <a:pt x="339" y="510"/>
                    <a:pt x="437" y="397"/>
                    <a:pt x="437" y="255"/>
                  </a:cubicBezTo>
                  <a:cubicBezTo>
                    <a:pt x="437" y="115"/>
                    <a:pt x="339"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712450" y="3282050"/>
              <a:ext cx="10925" cy="12800"/>
            </a:xfrm>
            <a:custGeom>
              <a:avLst/>
              <a:gdLst/>
              <a:ahLst/>
              <a:cxnLst/>
              <a:rect l="l" t="t" r="r" b="b"/>
              <a:pathLst>
                <a:path w="437" h="512" extrusionOk="0">
                  <a:moveTo>
                    <a:pt x="218" y="0"/>
                  </a:moveTo>
                  <a:cubicBezTo>
                    <a:pt x="98" y="0"/>
                    <a:pt x="0" y="115"/>
                    <a:pt x="0" y="256"/>
                  </a:cubicBezTo>
                  <a:cubicBezTo>
                    <a:pt x="0" y="396"/>
                    <a:pt x="98" y="511"/>
                    <a:pt x="218" y="511"/>
                  </a:cubicBezTo>
                  <a:cubicBezTo>
                    <a:pt x="340" y="511"/>
                    <a:pt x="436" y="397"/>
                    <a:pt x="436" y="256"/>
                  </a:cubicBezTo>
                  <a:cubicBezTo>
                    <a:pt x="436" y="115"/>
                    <a:pt x="340"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618175" y="3258050"/>
              <a:ext cx="27125" cy="40675"/>
            </a:xfrm>
            <a:custGeom>
              <a:avLst/>
              <a:gdLst/>
              <a:ahLst/>
              <a:cxnLst/>
              <a:rect l="l" t="t" r="r" b="b"/>
              <a:pathLst>
                <a:path w="1085" h="1627" extrusionOk="0">
                  <a:moveTo>
                    <a:pt x="201" y="1"/>
                  </a:moveTo>
                  <a:cubicBezTo>
                    <a:pt x="91" y="1"/>
                    <a:pt x="0" y="89"/>
                    <a:pt x="0" y="202"/>
                  </a:cubicBezTo>
                  <a:cubicBezTo>
                    <a:pt x="0" y="312"/>
                    <a:pt x="91" y="399"/>
                    <a:pt x="201" y="399"/>
                  </a:cubicBezTo>
                  <a:lnTo>
                    <a:pt x="569" y="399"/>
                  </a:lnTo>
                  <a:lnTo>
                    <a:pt x="153" y="1346"/>
                  </a:lnTo>
                  <a:cubicBezTo>
                    <a:pt x="108" y="1448"/>
                    <a:pt x="155" y="1565"/>
                    <a:pt x="256" y="1608"/>
                  </a:cubicBezTo>
                  <a:cubicBezTo>
                    <a:pt x="281" y="1621"/>
                    <a:pt x="309" y="1627"/>
                    <a:pt x="335" y="1627"/>
                  </a:cubicBezTo>
                  <a:cubicBezTo>
                    <a:pt x="412" y="1627"/>
                    <a:pt x="485" y="1582"/>
                    <a:pt x="519" y="1507"/>
                  </a:cubicBezTo>
                  <a:lnTo>
                    <a:pt x="1058" y="281"/>
                  </a:lnTo>
                  <a:cubicBezTo>
                    <a:pt x="1084" y="219"/>
                    <a:pt x="1080" y="149"/>
                    <a:pt x="1042" y="93"/>
                  </a:cubicBezTo>
                  <a:cubicBezTo>
                    <a:pt x="1005" y="35"/>
                    <a:pt x="943"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649900" y="3257350"/>
              <a:ext cx="27800" cy="41975"/>
            </a:xfrm>
            <a:custGeom>
              <a:avLst/>
              <a:gdLst/>
              <a:ahLst/>
              <a:cxnLst/>
              <a:rect l="l" t="t" r="r" b="b"/>
              <a:pathLst>
                <a:path w="1112" h="1679" extrusionOk="0">
                  <a:moveTo>
                    <a:pt x="554" y="403"/>
                  </a:moveTo>
                  <a:cubicBezTo>
                    <a:pt x="639" y="403"/>
                    <a:pt x="708" y="473"/>
                    <a:pt x="708" y="557"/>
                  </a:cubicBezTo>
                  <a:lnTo>
                    <a:pt x="708" y="1122"/>
                  </a:lnTo>
                  <a:cubicBezTo>
                    <a:pt x="708" y="1208"/>
                    <a:pt x="638" y="1276"/>
                    <a:pt x="554" y="1276"/>
                  </a:cubicBezTo>
                  <a:cubicBezTo>
                    <a:pt x="468" y="1276"/>
                    <a:pt x="400" y="1206"/>
                    <a:pt x="400" y="1122"/>
                  </a:cubicBezTo>
                  <a:lnTo>
                    <a:pt x="400" y="557"/>
                  </a:lnTo>
                  <a:cubicBezTo>
                    <a:pt x="400" y="471"/>
                    <a:pt x="470" y="403"/>
                    <a:pt x="554" y="403"/>
                  </a:cubicBezTo>
                  <a:close/>
                  <a:moveTo>
                    <a:pt x="555" y="1"/>
                  </a:moveTo>
                  <a:cubicBezTo>
                    <a:pt x="250" y="1"/>
                    <a:pt x="1" y="250"/>
                    <a:pt x="1" y="557"/>
                  </a:cubicBezTo>
                  <a:lnTo>
                    <a:pt x="1" y="1122"/>
                  </a:lnTo>
                  <a:cubicBezTo>
                    <a:pt x="1" y="1429"/>
                    <a:pt x="250" y="1678"/>
                    <a:pt x="555" y="1678"/>
                  </a:cubicBezTo>
                  <a:cubicBezTo>
                    <a:pt x="862" y="1678"/>
                    <a:pt x="1111" y="1429"/>
                    <a:pt x="1111" y="1122"/>
                  </a:cubicBezTo>
                  <a:lnTo>
                    <a:pt x="1111" y="557"/>
                  </a:lnTo>
                  <a:cubicBezTo>
                    <a:pt x="1111" y="250"/>
                    <a:pt x="86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591525" y="3306500"/>
              <a:ext cx="163550" cy="34125"/>
            </a:xfrm>
            <a:custGeom>
              <a:avLst/>
              <a:gdLst/>
              <a:ahLst/>
              <a:cxnLst/>
              <a:rect l="l" t="t" r="r" b="b"/>
              <a:pathLst>
                <a:path w="6542" h="1365" extrusionOk="0">
                  <a:moveTo>
                    <a:pt x="6141" y="399"/>
                  </a:moveTo>
                  <a:lnTo>
                    <a:pt x="6141" y="963"/>
                  </a:lnTo>
                  <a:lnTo>
                    <a:pt x="4749" y="963"/>
                  </a:lnTo>
                  <a:lnTo>
                    <a:pt x="4749" y="399"/>
                  </a:lnTo>
                  <a:close/>
                  <a:moveTo>
                    <a:pt x="347" y="0"/>
                  </a:moveTo>
                  <a:cubicBezTo>
                    <a:pt x="157" y="0"/>
                    <a:pt x="1" y="153"/>
                    <a:pt x="1" y="345"/>
                  </a:cubicBezTo>
                  <a:lnTo>
                    <a:pt x="1" y="1021"/>
                  </a:lnTo>
                  <a:cubicBezTo>
                    <a:pt x="4" y="1209"/>
                    <a:pt x="157" y="1365"/>
                    <a:pt x="347" y="1365"/>
                  </a:cubicBezTo>
                  <a:lnTo>
                    <a:pt x="962" y="1365"/>
                  </a:lnTo>
                  <a:cubicBezTo>
                    <a:pt x="1073" y="1365"/>
                    <a:pt x="1161" y="1275"/>
                    <a:pt x="1161" y="1164"/>
                  </a:cubicBezTo>
                  <a:cubicBezTo>
                    <a:pt x="1161" y="1053"/>
                    <a:pt x="1073" y="963"/>
                    <a:pt x="962" y="963"/>
                  </a:cubicBezTo>
                  <a:lnTo>
                    <a:pt x="401" y="963"/>
                  </a:lnTo>
                  <a:lnTo>
                    <a:pt x="401" y="399"/>
                  </a:lnTo>
                  <a:lnTo>
                    <a:pt x="4347" y="399"/>
                  </a:lnTo>
                  <a:lnTo>
                    <a:pt x="4347" y="963"/>
                  </a:lnTo>
                  <a:lnTo>
                    <a:pt x="1870" y="963"/>
                  </a:lnTo>
                  <a:cubicBezTo>
                    <a:pt x="1760" y="963"/>
                    <a:pt x="1671" y="1053"/>
                    <a:pt x="1671" y="1164"/>
                  </a:cubicBezTo>
                  <a:cubicBezTo>
                    <a:pt x="1671" y="1275"/>
                    <a:pt x="1760" y="1365"/>
                    <a:pt x="1870" y="1365"/>
                  </a:cubicBezTo>
                  <a:lnTo>
                    <a:pt x="6197" y="1365"/>
                  </a:lnTo>
                  <a:cubicBezTo>
                    <a:pt x="6386" y="1365"/>
                    <a:pt x="6541" y="1211"/>
                    <a:pt x="6541" y="1021"/>
                  </a:cubicBezTo>
                  <a:lnTo>
                    <a:pt x="6541" y="345"/>
                  </a:lnTo>
                  <a:cubicBezTo>
                    <a:pt x="6541" y="156"/>
                    <a:pt x="6387" y="0"/>
                    <a:pt x="6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48"/>
          <p:cNvGrpSpPr/>
          <p:nvPr/>
        </p:nvGrpSpPr>
        <p:grpSpPr>
          <a:xfrm>
            <a:off x="1385148" y="3101321"/>
            <a:ext cx="387115" cy="333074"/>
            <a:chOff x="1088500" y="3155825"/>
            <a:chExt cx="340800" cy="293225"/>
          </a:xfrm>
        </p:grpSpPr>
        <p:sp>
          <p:nvSpPr>
            <p:cNvPr id="1534" name="Google Shape;1534;p48"/>
            <p:cNvSpPr/>
            <p:nvPr/>
          </p:nvSpPr>
          <p:spPr>
            <a:xfrm>
              <a:off x="1133825" y="3194225"/>
              <a:ext cx="10075" cy="10050"/>
            </a:xfrm>
            <a:custGeom>
              <a:avLst/>
              <a:gdLst/>
              <a:ahLst/>
              <a:cxnLst/>
              <a:rect l="l" t="t" r="r" b="b"/>
              <a:pathLst>
                <a:path w="403" h="402" extrusionOk="0">
                  <a:moveTo>
                    <a:pt x="201" y="1"/>
                  </a:moveTo>
                  <a:cubicBezTo>
                    <a:pt x="91" y="1"/>
                    <a:pt x="0" y="91"/>
                    <a:pt x="0" y="202"/>
                  </a:cubicBezTo>
                  <a:cubicBezTo>
                    <a:pt x="0" y="312"/>
                    <a:pt x="91"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1153650" y="3194225"/>
              <a:ext cx="10075" cy="10050"/>
            </a:xfrm>
            <a:custGeom>
              <a:avLst/>
              <a:gdLst/>
              <a:ahLst/>
              <a:cxnLst/>
              <a:rect l="l" t="t" r="r" b="b"/>
              <a:pathLst>
                <a:path w="403" h="402" extrusionOk="0">
                  <a:moveTo>
                    <a:pt x="201" y="1"/>
                  </a:moveTo>
                  <a:cubicBezTo>
                    <a:pt x="91" y="1"/>
                    <a:pt x="0" y="91"/>
                    <a:pt x="0" y="202"/>
                  </a:cubicBezTo>
                  <a:cubicBezTo>
                    <a:pt x="0" y="312"/>
                    <a:pt x="91"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1173475" y="3194225"/>
              <a:ext cx="10050" cy="10050"/>
            </a:xfrm>
            <a:custGeom>
              <a:avLst/>
              <a:gdLst/>
              <a:ahLst/>
              <a:cxnLst/>
              <a:rect l="l" t="t" r="r" b="b"/>
              <a:pathLst>
                <a:path w="402" h="402" extrusionOk="0">
                  <a:moveTo>
                    <a:pt x="201" y="1"/>
                  </a:moveTo>
                  <a:cubicBezTo>
                    <a:pt x="90" y="1"/>
                    <a:pt x="0" y="91"/>
                    <a:pt x="0" y="202"/>
                  </a:cubicBezTo>
                  <a:cubicBezTo>
                    <a:pt x="0" y="312"/>
                    <a:pt x="90"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1173500" y="3244775"/>
              <a:ext cx="23550" cy="56750"/>
            </a:xfrm>
            <a:custGeom>
              <a:avLst/>
              <a:gdLst/>
              <a:ahLst/>
              <a:cxnLst/>
              <a:rect l="l" t="t" r="r" b="b"/>
              <a:pathLst>
                <a:path w="942" h="2270" extrusionOk="0">
                  <a:moveTo>
                    <a:pt x="471" y="1"/>
                  </a:moveTo>
                  <a:cubicBezTo>
                    <a:pt x="359" y="1"/>
                    <a:pt x="270" y="89"/>
                    <a:pt x="270" y="200"/>
                  </a:cubicBezTo>
                  <a:lnTo>
                    <a:pt x="270" y="487"/>
                  </a:lnTo>
                  <a:lnTo>
                    <a:pt x="202" y="487"/>
                  </a:lnTo>
                  <a:cubicBezTo>
                    <a:pt x="91" y="487"/>
                    <a:pt x="1" y="577"/>
                    <a:pt x="1" y="687"/>
                  </a:cubicBezTo>
                  <a:cubicBezTo>
                    <a:pt x="1" y="798"/>
                    <a:pt x="91" y="888"/>
                    <a:pt x="202" y="888"/>
                  </a:cubicBezTo>
                  <a:lnTo>
                    <a:pt x="270" y="888"/>
                  </a:lnTo>
                  <a:lnTo>
                    <a:pt x="270" y="2069"/>
                  </a:lnTo>
                  <a:cubicBezTo>
                    <a:pt x="270" y="2181"/>
                    <a:pt x="359" y="2270"/>
                    <a:pt x="471" y="2270"/>
                  </a:cubicBezTo>
                  <a:cubicBezTo>
                    <a:pt x="582" y="2270"/>
                    <a:pt x="670" y="2181"/>
                    <a:pt x="670" y="2069"/>
                  </a:cubicBezTo>
                  <a:lnTo>
                    <a:pt x="670" y="888"/>
                  </a:lnTo>
                  <a:lnTo>
                    <a:pt x="740" y="888"/>
                  </a:lnTo>
                  <a:cubicBezTo>
                    <a:pt x="853" y="888"/>
                    <a:pt x="941" y="798"/>
                    <a:pt x="941" y="687"/>
                  </a:cubicBezTo>
                  <a:cubicBezTo>
                    <a:pt x="940" y="575"/>
                    <a:pt x="853" y="487"/>
                    <a:pt x="740" y="487"/>
                  </a:cubicBezTo>
                  <a:lnTo>
                    <a:pt x="670" y="487"/>
                  </a:lnTo>
                  <a:lnTo>
                    <a:pt x="670" y="200"/>
                  </a:lnTo>
                  <a:cubicBezTo>
                    <a:pt x="670" y="89"/>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1203750" y="3244775"/>
              <a:ext cx="23525" cy="56750"/>
            </a:xfrm>
            <a:custGeom>
              <a:avLst/>
              <a:gdLst/>
              <a:ahLst/>
              <a:cxnLst/>
              <a:rect l="l" t="t" r="r" b="b"/>
              <a:pathLst>
                <a:path w="941" h="2270" extrusionOk="0">
                  <a:moveTo>
                    <a:pt x="470" y="1"/>
                  </a:moveTo>
                  <a:cubicBezTo>
                    <a:pt x="359" y="1"/>
                    <a:pt x="269" y="89"/>
                    <a:pt x="269" y="200"/>
                  </a:cubicBezTo>
                  <a:lnTo>
                    <a:pt x="269" y="487"/>
                  </a:lnTo>
                  <a:lnTo>
                    <a:pt x="200" y="487"/>
                  </a:lnTo>
                  <a:cubicBezTo>
                    <a:pt x="90" y="487"/>
                    <a:pt x="1" y="577"/>
                    <a:pt x="1" y="687"/>
                  </a:cubicBezTo>
                  <a:cubicBezTo>
                    <a:pt x="1" y="798"/>
                    <a:pt x="90" y="888"/>
                    <a:pt x="200" y="888"/>
                  </a:cubicBezTo>
                  <a:lnTo>
                    <a:pt x="269" y="888"/>
                  </a:lnTo>
                  <a:lnTo>
                    <a:pt x="269" y="2069"/>
                  </a:lnTo>
                  <a:cubicBezTo>
                    <a:pt x="269" y="2181"/>
                    <a:pt x="359" y="2270"/>
                    <a:pt x="470" y="2270"/>
                  </a:cubicBezTo>
                  <a:cubicBezTo>
                    <a:pt x="580" y="2270"/>
                    <a:pt x="671" y="2181"/>
                    <a:pt x="671" y="2069"/>
                  </a:cubicBezTo>
                  <a:lnTo>
                    <a:pt x="671" y="888"/>
                  </a:lnTo>
                  <a:lnTo>
                    <a:pt x="741" y="888"/>
                  </a:lnTo>
                  <a:cubicBezTo>
                    <a:pt x="851" y="888"/>
                    <a:pt x="940" y="798"/>
                    <a:pt x="940" y="687"/>
                  </a:cubicBezTo>
                  <a:cubicBezTo>
                    <a:pt x="940" y="575"/>
                    <a:pt x="851" y="487"/>
                    <a:pt x="741" y="487"/>
                  </a:cubicBezTo>
                  <a:lnTo>
                    <a:pt x="671" y="487"/>
                  </a:lnTo>
                  <a:lnTo>
                    <a:pt x="671" y="200"/>
                  </a:lnTo>
                  <a:cubicBezTo>
                    <a:pt x="671" y="89"/>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1276375" y="3259975"/>
              <a:ext cx="31375" cy="41100"/>
            </a:xfrm>
            <a:custGeom>
              <a:avLst/>
              <a:gdLst/>
              <a:ahLst/>
              <a:cxnLst/>
              <a:rect l="l" t="t" r="r" b="b"/>
              <a:pathLst>
                <a:path w="1255" h="1644" extrusionOk="0">
                  <a:moveTo>
                    <a:pt x="635" y="0"/>
                  </a:moveTo>
                  <a:cubicBezTo>
                    <a:pt x="574" y="0"/>
                    <a:pt x="510" y="9"/>
                    <a:pt x="446" y="28"/>
                  </a:cubicBezTo>
                  <a:cubicBezTo>
                    <a:pt x="258" y="84"/>
                    <a:pt x="125" y="235"/>
                    <a:pt x="97" y="417"/>
                  </a:cubicBezTo>
                  <a:cubicBezTo>
                    <a:pt x="80" y="541"/>
                    <a:pt x="118" y="712"/>
                    <a:pt x="213" y="798"/>
                  </a:cubicBezTo>
                  <a:cubicBezTo>
                    <a:pt x="336" y="908"/>
                    <a:pt x="543" y="963"/>
                    <a:pt x="696" y="1017"/>
                  </a:cubicBezTo>
                  <a:cubicBezTo>
                    <a:pt x="764" y="1044"/>
                    <a:pt x="839" y="1090"/>
                    <a:pt x="829" y="1139"/>
                  </a:cubicBezTo>
                  <a:cubicBezTo>
                    <a:pt x="822" y="1181"/>
                    <a:pt x="761" y="1243"/>
                    <a:pt x="657" y="1243"/>
                  </a:cubicBezTo>
                  <a:cubicBezTo>
                    <a:pt x="546" y="1243"/>
                    <a:pt x="439" y="1199"/>
                    <a:pt x="370" y="1125"/>
                  </a:cubicBezTo>
                  <a:cubicBezTo>
                    <a:pt x="331" y="1081"/>
                    <a:pt x="276" y="1060"/>
                    <a:pt x="222" y="1060"/>
                  </a:cubicBezTo>
                  <a:cubicBezTo>
                    <a:pt x="174" y="1060"/>
                    <a:pt x="126" y="1076"/>
                    <a:pt x="88" y="1111"/>
                  </a:cubicBezTo>
                  <a:cubicBezTo>
                    <a:pt x="5" y="1185"/>
                    <a:pt x="1" y="1312"/>
                    <a:pt x="74" y="1394"/>
                  </a:cubicBezTo>
                  <a:cubicBezTo>
                    <a:pt x="219" y="1553"/>
                    <a:pt x="431" y="1643"/>
                    <a:pt x="657" y="1643"/>
                  </a:cubicBezTo>
                  <a:cubicBezTo>
                    <a:pt x="940" y="1643"/>
                    <a:pt x="1178" y="1460"/>
                    <a:pt x="1224" y="1209"/>
                  </a:cubicBezTo>
                  <a:cubicBezTo>
                    <a:pt x="1255" y="1016"/>
                    <a:pt x="1171" y="766"/>
                    <a:pt x="831" y="642"/>
                  </a:cubicBezTo>
                  <a:cubicBezTo>
                    <a:pt x="688" y="589"/>
                    <a:pt x="551" y="531"/>
                    <a:pt x="502" y="509"/>
                  </a:cubicBezTo>
                  <a:cubicBezTo>
                    <a:pt x="490" y="497"/>
                    <a:pt x="490" y="484"/>
                    <a:pt x="490" y="472"/>
                  </a:cubicBezTo>
                  <a:cubicBezTo>
                    <a:pt x="495" y="444"/>
                    <a:pt x="520" y="421"/>
                    <a:pt x="558" y="408"/>
                  </a:cubicBezTo>
                  <a:cubicBezTo>
                    <a:pt x="584" y="400"/>
                    <a:pt x="610" y="397"/>
                    <a:pt x="634" y="397"/>
                  </a:cubicBezTo>
                  <a:cubicBezTo>
                    <a:pt x="756" y="397"/>
                    <a:pt x="855" y="475"/>
                    <a:pt x="861" y="480"/>
                  </a:cubicBezTo>
                  <a:cubicBezTo>
                    <a:pt x="898" y="511"/>
                    <a:pt x="943" y="526"/>
                    <a:pt x="988" y="526"/>
                  </a:cubicBezTo>
                  <a:cubicBezTo>
                    <a:pt x="1045" y="526"/>
                    <a:pt x="1102" y="502"/>
                    <a:pt x="1141" y="455"/>
                  </a:cubicBezTo>
                  <a:cubicBezTo>
                    <a:pt x="1211" y="371"/>
                    <a:pt x="1202" y="245"/>
                    <a:pt x="1118" y="174"/>
                  </a:cubicBezTo>
                  <a:cubicBezTo>
                    <a:pt x="1030" y="101"/>
                    <a:pt x="847"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1136275" y="3244825"/>
              <a:ext cx="32100" cy="56750"/>
            </a:xfrm>
            <a:custGeom>
              <a:avLst/>
              <a:gdLst/>
              <a:ahLst/>
              <a:cxnLst/>
              <a:rect l="l" t="t" r="r" b="b"/>
              <a:pathLst>
                <a:path w="1284" h="2270" extrusionOk="0">
                  <a:moveTo>
                    <a:pt x="201" y="0"/>
                  </a:moveTo>
                  <a:cubicBezTo>
                    <a:pt x="89" y="0"/>
                    <a:pt x="0" y="89"/>
                    <a:pt x="0" y="201"/>
                  </a:cubicBezTo>
                  <a:lnTo>
                    <a:pt x="0" y="2070"/>
                  </a:lnTo>
                  <a:cubicBezTo>
                    <a:pt x="0" y="2181"/>
                    <a:pt x="89" y="2270"/>
                    <a:pt x="201" y="2270"/>
                  </a:cubicBezTo>
                  <a:cubicBezTo>
                    <a:pt x="312" y="2270"/>
                    <a:pt x="401" y="2181"/>
                    <a:pt x="401" y="2070"/>
                  </a:cubicBezTo>
                  <a:lnTo>
                    <a:pt x="401" y="1428"/>
                  </a:lnTo>
                  <a:cubicBezTo>
                    <a:pt x="401" y="1192"/>
                    <a:pt x="513" y="1027"/>
                    <a:pt x="672" y="1027"/>
                  </a:cubicBezTo>
                  <a:cubicBezTo>
                    <a:pt x="770" y="1027"/>
                    <a:pt x="795" y="1053"/>
                    <a:pt x="807" y="1062"/>
                  </a:cubicBezTo>
                  <a:cubicBezTo>
                    <a:pt x="835" y="1092"/>
                    <a:pt x="885" y="1178"/>
                    <a:pt x="882" y="1428"/>
                  </a:cubicBezTo>
                  <a:lnTo>
                    <a:pt x="885" y="2070"/>
                  </a:lnTo>
                  <a:cubicBezTo>
                    <a:pt x="885" y="2181"/>
                    <a:pt x="974" y="2268"/>
                    <a:pt x="1085" y="2268"/>
                  </a:cubicBezTo>
                  <a:cubicBezTo>
                    <a:pt x="1197" y="2268"/>
                    <a:pt x="1284" y="2178"/>
                    <a:pt x="1284" y="2067"/>
                  </a:cubicBezTo>
                  <a:lnTo>
                    <a:pt x="1282" y="1428"/>
                  </a:lnTo>
                  <a:cubicBezTo>
                    <a:pt x="1284" y="1118"/>
                    <a:pt x="1223" y="913"/>
                    <a:pt x="1089" y="779"/>
                  </a:cubicBezTo>
                  <a:cubicBezTo>
                    <a:pt x="986" y="675"/>
                    <a:pt x="846" y="623"/>
                    <a:pt x="672" y="623"/>
                  </a:cubicBezTo>
                  <a:cubicBezTo>
                    <a:pt x="575" y="623"/>
                    <a:pt x="483" y="645"/>
                    <a:pt x="401" y="685"/>
                  </a:cubicBezTo>
                  <a:lnTo>
                    <a:pt x="401" y="201"/>
                  </a:lnTo>
                  <a:cubicBezTo>
                    <a:pt x="401"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1333750" y="3254075"/>
              <a:ext cx="26450" cy="47425"/>
            </a:xfrm>
            <a:custGeom>
              <a:avLst/>
              <a:gdLst/>
              <a:ahLst/>
              <a:cxnLst/>
              <a:rect l="l" t="t" r="r" b="b"/>
              <a:pathLst>
                <a:path w="1058" h="1897" extrusionOk="0">
                  <a:moveTo>
                    <a:pt x="833" y="1"/>
                  </a:moveTo>
                  <a:cubicBezTo>
                    <a:pt x="753" y="1"/>
                    <a:pt x="679" y="49"/>
                    <a:pt x="647" y="125"/>
                  </a:cubicBezTo>
                  <a:cubicBezTo>
                    <a:pt x="647" y="125"/>
                    <a:pt x="53" y="1618"/>
                    <a:pt x="52" y="1624"/>
                  </a:cubicBezTo>
                  <a:cubicBezTo>
                    <a:pt x="0" y="1752"/>
                    <a:pt x="98" y="1896"/>
                    <a:pt x="237" y="1896"/>
                  </a:cubicBezTo>
                  <a:cubicBezTo>
                    <a:pt x="316" y="1896"/>
                    <a:pt x="390" y="1850"/>
                    <a:pt x="421" y="1769"/>
                  </a:cubicBezTo>
                  <a:lnTo>
                    <a:pt x="1017" y="272"/>
                  </a:lnTo>
                  <a:cubicBezTo>
                    <a:pt x="1058" y="174"/>
                    <a:pt x="1008" y="57"/>
                    <a:pt x="907" y="15"/>
                  </a:cubicBezTo>
                  <a:cubicBezTo>
                    <a:pt x="882" y="5"/>
                    <a:pt x="858"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1355950" y="3254075"/>
              <a:ext cx="26225" cy="47425"/>
            </a:xfrm>
            <a:custGeom>
              <a:avLst/>
              <a:gdLst/>
              <a:ahLst/>
              <a:cxnLst/>
              <a:rect l="l" t="t" r="r" b="b"/>
              <a:pathLst>
                <a:path w="1049" h="1897" extrusionOk="0">
                  <a:moveTo>
                    <a:pt x="823" y="1"/>
                  </a:moveTo>
                  <a:cubicBezTo>
                    <a:pt x="743" y="1"/>
                    <a:pt x="668" y="49"/>
                    <a:pt x="637" y="125"/>
                  </a:cubicBezTo>
                  <a:lnTo>
                    <a:pt x="42" y="1624"/>
                  </a:lnTo>
                  <a:cubicBezTo>
                    <a:pt x="0" y="1727"/>
                    <a:pt x="51" y="1842"/>
                    <a:pt x="153" y="1882"/>
                  </a:cubicBezTo>
                  <a:cubicBezTo>
                    <a:pt x="176" y="1892"/>
                    <a:pt x="201" y="1896"/>
                    <a:pt x="226" y="1896"/>
                  </a:cubicBezTo>
                  <a:cubicBezTo>
                    <a:pt x="305" y="1896"/>
                    <a:pt x="380" y="1850"/>
                    <a:pt x="411" y="1769"/>
                  </a:cubicBezTo>
                  <a:lnTo>
                    <a:pt x="1006" y="272"/>
                  </a:lnTo>
                  <a:cubicBezTo>
                    <a:pt x="1048" y="174"/>
                    <a:pt x="997" y="57"/>
                    <a:pt x="896" y="15"/>
                  </a:cubicBezTo>
                  <a:cubicBezTo>
                    <a:pt x="872" y="5"/>
                    <a:pt x="847"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234300" y="3259875"/>
              <a:ext cx="38100" cy="55675"/>
            </a:xfrm>
            <a:custGeom>
              <a:avLst/>
              <a:gdLst/>
              <a:ahLst/>
              <a:cxnLst/>
              <a:rect l="l" t="t" r="r" b="b"/>
              <a:pathLst>
                <a:path w="1524" h="2227" extrusionOk="0">
                  <a:moveTo>
                    <a:pt x="762" y="403"/>
                  </a:moveTo>
                  <a:cubicBezTo>
                    <a:pt x="961" y="403"/>
                    <a:pt x="1122" y="565"/>
                    <a:pt x="1122" y="763"/>
                  </a:cubicBezTo>
                  <a:cubicBezTo>
                    <a:pt x="1125" y="962"/>
                    <a:pt x="961" y="1122"/>
                    <a:pt x="762" y="1122"/>
                  </a:cubicBezTo>
                  <a:cubicBezTo>
                    <a:pt x="564" y="1122"/>
                    <a:pt x="402" y="962"/>
                    <a:pt x="402" y="763"/>
                  </a:cubicBezTo>
                  <a:cubicBezTo>
                    <a:pt x="402" y="565"/>
                    <a:pt x="564" y="403"/>
                    <a:pt x="762" y="403"/>
                  </a:cubicBezTo>
                  <a:close/>
                  <a:moveTo>
                    <a:pt x="201" y="1"/>
                  </a:moveTo>
                  <a:cubicBezTo>
                    <a:pt x="90" y="1"/>
                    <a:pt x="0" y="91"/>
                    <a:pt x="0" y="202"/>
                  </a:cubicBezTo>
                  <a:lnTo>
                    <a:pt x="0" y="2026"/>
                  </a:lnTo>
                  <a:cubicBezTo>
                    <a:pt x="0" y="2138"/>
                    <a:pt x="90" y="2227"/>
                    <a:pt x="201" y="2227"/>
                  </a:cubicBezTo>
                  <a:cubicBezTo>
                    <a:pt x="312" y="2227"/>
                    <a:pt x="402" y="2138"/>
                    <a:pt x="402" y="2026"/>
                  </a:cubicBezTo>
                  <a:lnTo>
                    <a:pt x="402" y="1431"/>
                  </a:lnTo>
                  <a:cubicBezTo>
                    <a:pt x="509" y="1488"/>
                    <a:pt x="632" y="1521"/>
                    <a:pt x="762" y="1521"/>
                  </a:cubicBezTo>
                  <a:cubicBezTo>
                    <a:pt x="1181" y="1521"/>
                    <a:pt x="1523" y="1182"/>
                    <a:pt x="1523" y="761"/>
                  </a:cubicBezTo>
                  <a:cubicBezTo>
                    <a:pt x="1523" y="342"/>
                    <a:pt x="1182" y="1"/>
                    <a:pt x="762" y="1"/>
                  </a:cubicBezTo>
                  <a:cubicBezTo>
                    <a:pt x="622" y="1"/>
                    <a:pt x="489" y="40"/>
                    <a:pt x="377" y="107"/>
                  </a:cubicBezTo>
                  <a:cubicBezTo>
                    <a:pt x="343" y="45"/>
                    <a:pt x="277"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316850" y="3265650"/>
              <a:ext cx="10075" cy="10025"/>
            </a:xfrm>
            <a:custGeom>
              <a:avLst/>
              <a:gdLst/>
              <a:ahLst/>
              <a:cxnLst/>
              <a:rect l="l" t="t" r="r" b="b"/>
              <a:pathLst>
                <a:path w="403" h="401" extrusionOk="0">
                  <a:moveTo>
                    <a:pt x="201" y="0"/>
                  </a:moveTo>
                  <a:cubicBezTo>
                    <a:pt x="91" y="0"/>
                    <a:pt x="0" y="89"/>
                    <a:pt x="0" y="201"/>
                  </a:cubicBezTo>
                  <a:cubicBezTo>
                    <a:pt x="0" y="312"/>
                    <a:pt x="91" y="401"/>
                    <a:pt x="201" y="401"/>
                  </a:cubicBezTo>
                  <a:cubicBezTo>
                    <a:pt x="312" y="401"/>
                    <a:pt x="402" y="312"/>
                    <a:pt x="402" y="201"/>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316850" y="3285475"/>
              <a:ext cx="10075" cy="10025"/>
            </a:xfrm>
            <a:custGeom>
              <a:avLst/>
              <a:gdLst/>
              <a:ahLst/>
              <a:cxnLst/>
              <a:rect l="l" t="t" r="r" b="b"/>
              <a:pathLst>
                <a:path w="403" h="401" extrusionOk="0">
                  <a:moveTo>
                    <a:pt x="201" y="0"/>
                  </a:moveTo>
                  <a:cubicBezTo>
                    <a:pt x="91" y="0"/>
                    <a:pt x="0" y="89"/>
                    <a:pt x="0" y="200"/>
                  </a:cubicBezTo>
                  <a:cubicBezTo>
                    <a:pt x="0" y="310"/>
                    <a:pt x="91" y="401"/>
                    <a:pt x="201" y="401"/>
                  </a:cubicBezTo>
                  <a:cubicBezTo>
                    <a:pt x="312" y="401"/>
                    <a:pt x="402" y="310"/>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1242475" y="3365675"/>
              <a:ext cx="32800" cy="10050"/>
            </a:xfrm>
            <a:custGeom>
              <a:avLst/>
              <a:gdLst/>
              <a:ahLst/>
              <a:cxnLst/>
              <a:rect l="l" t="t" r="r" b="b"/>
              <a:pathLst>
                <a:path w="1312" h="402" extrusionOk="0">
                  <a:moveTo>
                    <a:pt x="201" y="1"/>
                  </a:moveTo>
                  <a:cubicBezTo>
                    <a:pt x="90" y="1"/>
                    <a:pt x="0" y="90"/>
                    <a:pt x="0" y="200"/>
                  </a:cubicBezTo>
                  <a:cubicBezTo>
                    <a:pt x="3" y="312"/>
                    <a:pt x="92"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1088500" y="3155825"/>
              <a:ext cx="340800" cy="293225"/>
            </a:xfrm>
            <a:custGeom>
              <a:avLst/>
              <a:gdLst/>
              <a:ahLst/>
              <a:cxnLst/>
              <a:rect l="l" t="t" r="r" b="b"/>
              <a:pathLst>
                <a:path w="13632" h="11729" extrusionOk="0">
                  <a:moveTo>
                    <a:pt x="12399" y="2543"/>
                  </a:moveTo>
                  <a:lnTo>
                    <a:pt x="12399" y="7538"/>
                  </a:lnTo>
                  <a:lnTo>
                    <a:pt x="1234" y="7538"/>
                  </a:lnTo>
                  <a:lnTo>
                    <a:pt x="1234" y="2543"/>
                  </a:lnTo>
                  <a:close/>
                  <a:moveTo>
                    <a:pt x="13232" y="7937"/>
                  </a:moveTo>
                  <a:lnTo>
                    <a:pt x="13232" y="8778"/>
                  </a:lnTo>
                  <a:cubicBezTo>
                    <a:pt x="13232" y="9041"/>
                    <a:pt x="13019" y="9253"/>
                    <a:pt x="12756" y="9253"/>
                  </a:cubicBezTo>
                  <a:lnTo>
                    <a:pt x="876" y="9253"/>
                  </a:lnTo>
                  <a:cubicBezTo>
                    <a:pt x="612" y="9253"/>
                    <a:pt x="401" y="9041"/>
                    <a:pt x="401" y="8778"/>
                  </a:cubicBezTo>
                  <a:lnTo>
                    <a:pt x="401" y="7937"/>
                  </a:lnTo>
                  <a:close/>
                  <a:moveTo>
                    <a:pt x="7913" y="9652"/>
                  </a:moveTo>
                  <a:cubicBezTo>
                    <a:pt x="7924" y="10018"/>
                    <a:pt x="7961" y="10809"/>
                    <a:pt x="8066" y="11326"/>
                  </a:cubicBezTo>
                  <a:lnTo>
                    <a:pt x="5566" y="11326"/>
                  </a:lnTo>
                  <a:cubicBezTo>
                    <a:pt x="5672" y="10809"/>
                    <a:pt x="5709" y="10018"/>
                    <a:pt x="5720" y="9652"/>
                  </a:cubicBezTo>
                  <a:close/>
                  <a:moveTo>
                    <a:pt x="876" y="1"/>
                  </a:moveTo>
                  <a:cubicBezTo>
                    <a:pt x="393" y="1"/>
                    <a:pt x="2" y="392"/>
                    <a:pt x="2" y="875"/>
                  </a:cubicBezTo>
                  <a:lnTo>
                    <a:pt x="2" y="3566"/>
                  </a:lnTo>
                  <a:cubicBezTo>
                    <a:pt x="2" y="3677"/>
                    <a:pt x="91" y="3766"/>
                    <a:pt x="203" y="3766"/>
                  </a:cubicBezTo>
                  <a:cubicBezTo>
                    <a:pt x="313" y="3766"/>
                    <a:pt x="402" y="3677"/>
                    <a:pt x="402" y="3566"/>
                  </a:cubicBezTo>
                  <a:lnTo>
                    <a:pt x="402" y="875"/>
                  </a:lnTo>
                  <a:cubicBezTo>
                    <a:pt x="402" y="612"/>
                    <a:pt x="616" y="400"/>
                    <a:pt x="877" y="400"/>
                  </a:cubicBezTo>
                  <a:lnTo>
                    <a:pt x="12759" y="400"/>
                  </a:lnTo>
                  <a:cubicBezTo>
                    <a:pt x="13022" y="400"/>
                    <a:pt x="13234" y="612"/>
                    <a:pt x="13234" y="875"/>
                  </a:cubicBezTo>
                  <a:lnTo>
                    <a:pt x="13234" y="7538"/>
                  </a:lnTo>
                  <a:lnTo>
                    <a:pt x="12799" y="7538"/>
                  </a:lnTo>
                  <a:lnTo>
                    <a:pt x="12799" y="1412"/>
                  </a:lnTo>
                  <a:cubicBezTo>
                    <a:pt x="12799" y="1140"/>
                    <a:pt x="12578" y="918"/>
                    <a:pt x="12305" y="918"/>
                  </a:cubicBezTo>
                  <a:lnTo>
                    <a:pt x="9307" y="918"/>
                  </a:lnTo>
                  <a:cubicBezTo>
                    <a:pt x="9195" y="918"/>
                    <a:pt x="9106" y="1007"/>
                    <a:pt x="9106" y="1118"/>
                  </a:cubicBezTo>
                  <a:cubicBezTo>
                    <a:pt x="9106" y="1230"/>
                    <a:pt x="9195" y="1319"/>
                    <a:pt x="9307" y="1319"/>
                  </a:cubicBezTo>
                  <a:lnTo>
                    <a:pt x="12302" y="1319"/>
                  </a:lnTo>
                  <a:cubicBezTo>
                    <a:pt x="12355" y="1319"/>
                    <a:pt x="12399" y="1362"/>
                    <a:pt x="12399" y="1414"/>
                  </a:cubicBezTo>
                  <a:lnTo>
                    <a:pt x="12399" y="2146"/>
                  </a:lnTo>
                  <a:lnTo>
                    <a:pt x="1234" y="2146"/>
                  </a:lnTo>
                  <a:lnTo>
                    <a:pt x="1234" y="1414"/>
                  </a:lnTo>
                  <a:cubicBezTo>
                    <a:pt x="1234" y="1362"/>
                    <a:pt x="1278" y="1319"/>
                    <a:pt x="1329" y="1319"/>
                  </a:cubicBezTo>
                  <a:lnTo>
                    <a:pt x="8391" y="1319"/>
                  </a:lnTo>
                  <a:cubicBezTo>
                    <a:pt x="8502" y="1319"/>
                    <a:pt x="8592" y="1230"/>
                    <a:pt x="8592" y="1118"/>
                  </a:cubicBezTo>
                  <a:cubicBezTo>
                    <a:pt x="8592" y="1007"/>
                    <a:pt x="8502" y="918"/>
                    <a:pt x="8391" y="918"/>
                  </a:cubicBezTo>
                  <a:lnTo>
                    <a:pt x="1329" y="918"/>
                  </a:lnTo>
                  <a:cubicBezTo>
                    <a:pt x="1056" y="918"/>
                    <a:pt x="835" y="1140"/>
                    <a:pt x="835" y="1412"/>
                  </a:cubicBezTo>
                  <a:lnTo>
                    <a:pt x="835" y="7538"/>
                  </a:lnTo>
                  <a:lnTo>
                    <a:pt x="401" y="7538"/>
                  </a:lnTo>
                  <a:lnTo>
                    <a:pt x="401" y="4484"/>
                  </a:lnTo>
                  <a:cubicBezTo>
                    <a:pt x="401" y="4373"/>
                    <a:pt x="312" y="4284"/>
                    <a:pt x="200" y="4284"/>
                  </a:cubicBezTo>
                  <a:cubicBezTo>
                    <a:pt x="89" y="4284"/>
                    <a:pt x="0" y="4373"/>
                    <a:pt x="0" y="4484"/>
                  </a:cubicBezTo>
                  <a:lnTo>
                    <a:pt x="0" y="8778"/>
                  </a:lnTo>
                  <a:cubicBezTo>
                    <a:pt x="0" y="9261"/>
                    <a:pt x="393" y="9652"/>
                    <a:pt x="874" y="9652"/>
                  </a:cubicBezTo>
                  <a:lnTo>
                    <a:pt x="5320" y="9652"/>
                  </a:lnTo>
                  <a:cubicBezTo>
                    <a:pt x="5304" y="10107"/>
                    <a:pt x="5259" y="10898"/>
                    <a:pt x="5156" y="11326"/>
                  </a:cubicBezTo>
                  <a:lnTo>
                    <a:pt x="4463" y="11326"/>
                  </a:lnTo>
                  <a:cubicBezTo>
                    <a:pt x="4351" y="11326"/>
                    <a:pt x="4262" y="11417"/>
                    <a:pt x="4262" y="11527"/>
                  </a:cubicBezTo>
                  <a:cubicBezTo>
                    <a:pt x="4262" y="11638"/>
                    <a:pt x="4351" y="11728"/>
                    <a:pt x="4463" y="11728"/>
                  </a:cubicBezTo>
                  <a:lnTo>
                    <a:pt x="9164" y="11728"/>
                  </a:lnTo>
                  <a:cubicBezTo>
                    <a:pt x="9274" y="11728"/>
                    <a:pt x="9365" y="11638"/>
                    <a:pt x="9365" y="11527"/>
                  </a:cubicBezTo>
                  <a:cubicBezTo>
                    <a:pt x="9365" y="11417"/>
                    <a:pt x="9276" y="11326"/>
                    <a:pt x="9164" y="11326"/>
                  </a:cubicBezTo>
                  <a:lnTo>
                    <a:pt x="8471" y="11326"/>
                  </a:lnTo>
                  <a:cubicBezTo>
                    <a:pt x="8368" y="10898"/>
                    <a:pt x="8323" y="10110"/>
                    <a:pt x="8307" y="9652"/>
                  </a:cubicBezTo>
                  <a:lnTo>
                    <a:pt x="12753" y="9652"/>
                  </a:lnTo>
                  <a:cubicBezTo>
                    <a:pt x="13235" y="9652"/>
                    <a:pt x="13626" y="9261"/>
                    <a:pt x="13626" y="8778"/>
                  </a:cubicBezTo>
                  <a:lnTo>
                    <a:pt x="13626" y="875"/>
                  </a:lnTo>
                  <a:cubicBezTo>
                    <a:pt x="13631" y="393"/>
                    <a:pt x="13237" y="1"/>
                    <a:pt x="12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48"/>
          <p:cNvGrpSpPr/>
          <p:nvPr/>
        </p:nvGrpSpPr>
        <p:grpSpPr>
          <a:xfrm>
            <a:off x="2050388" y="3082181"/>
            <a:ext cx="387086" cy="371326"/>
            <a:chOff x="1674150" y="3138975"/>
            <a:chExt cx="340775" cy="326900"/>
          </a:xfrm>
        </p:grpSpPr>
        <p:sp>
          <p:nvSpPr>
            <p:cNvPr id="1549" name="Google Shape;1549;p48"/>
            <p:cNvSpPr/>
            <p:nvPr/>
          </p:nvSpPr>
          <p:spPr>
            <a:xfrm>
              <a:off x="1674150" y="3138975"/>
              <a:ext cx="340775" cy="326900"/>
            </a:xfrm>
            <a:custGeom>
              <a:avLst/>
              <a:gdLst/>
              <a:ahLst/>
              <a:cxnLst/>
              <a:rect l="l" t="t" r="r" b="b"/>
              <a:pathLst>
                <a:path w="13631" h="13076" extrusionOk="0">
                  <a:moveTo>
                    <a:pt x="13139" y="398"/>
                  </a:moveTo>
                  <a:cubicBezTo>
                    <a:pt x="13189" y="398"/>
                    <a:pt x="13230" y="440"/>
                    <a:pt x="13230" y="490"/>
                  </a:cubicBezTo>
                  <a:lnTo>
                    <a:pt x="13230" y="12583"/>
                  </a:lnTo>
                  <a:cubicBezTo>
                    <a:pt x="13230" y="12633"/>
                    <a:pt x="13189" y="12675"/>
                    <a:pt x="13139" y="12675"/>
                  </a:cubicBezTo>
                  <a:lnTo>
                    <a:pt x="492" y="12675"/>
                  </a:lnTo>
                  <a:cubicBezTo>
                    <a:pt x="440" y="12675"/>
                    <a:pt x="400" y="12633"/>
                    <a:pt x="400" y="12583"/>
                  </a:cubicBezTo>
                  <a:lnTo>
                    <a:pt x="400" y="490"/>
                  </a:lnTo>
                  <a:cubicBezTo>
                    <a:pt x="400" y="438"/>
                    <a:pt x="440" y="398"/>
                    <a:pt x="492" y="398"/>
                  </a:cubicBezTo>
                  <a:close/>
                  <a:moveTo>
                    <a:pt x="492" y="1"/>
                  </a:moveTo>
                  <a:cubicBezTo>
                    <a:pt x="221" y="1"/>
                    <a:pt x="1" y="222"/>
                    <a:pt x="1" y="491"/>
                  </a:cubicBezTo>
                  <a:lnTo>
                    <a:pt x="1" y="12585"/>
                  </a:lnTo>
                  <a:cubicBezTo>
                    <a:pt x="1" y="12856"/>
                    <a:pt x="221" y="13075"/>
                    <a:pt x="492" y="13075"/>
                  </a:cubicBezTo>
                  <a:lnTo>
                    <a:pt x="13139" y="13075"/>
                  </a:lnTo>
                  <a:cubicBezTo>
                    <a:pt x="13409" y="13075"/>
                    <a:pt x="13630" y="12856"/>
                    <a:pt x="13630" y="12585"/>
                  </a:cubicBezTo>
                  <a:lnTo>
                    <a:pt x="13630" y="491"/>
                  </a:lnTo>
                  <a:cubicBezTo>
                    <a:pt x="13627" y="222"/>
                    <a:pt x="13407" y="1"/>
                    <a:pt x="13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1701025" y="3163625"/>
              <a:ext cx="9950" cy="9950"/>
            </a:xfrm>
            <a:custGeom>
              <a:avLst/>
              <a:gdLst/>
              <a:ahLst/>
              <a:cxnLst/>
              <a:rect l="l" t="t" r="r" b="b"/>
              <a:pathLst>
                <a:path w="398" h="398" extrusionOk="0">
                  <a:moveTo>
                    <a:pt x="198" y="0"/>
                  </a:moveTo>
                  <a:cubicBezTo>
                    <a:pt x="88" y="0"/>
                    <a:pt x="1" y="89"/>
                    <a:pt x="1" y="198"/>
                  </a:cubicBezTo>
                  <a:cubicBezTo>
                    <a:pt x="1" y="307"/>
                    <a:pt x="88" y="398"/>
                    <a:pt x="198" y="398"/>
                  </a:cubicBezTo>
                  <a:cubicBezTo>
                    <a:pt x="309" y="398"/>
                    <a:pt x="398" y="307"/>
                    <a:pt x="398" y="198"/>
                  </a:cubicBezTo>
                  <a:cubicBezTo>
                    <a:pt x="398" y="88"/>
                    <a:pt x="308"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1978025" y="3163575"/>
              <a:ext cx="9950" cy="9925"/>
            </a:xfrm>
            <a:custGeom>
              <a:avLst/>
              <a:gdLst/>
              <a:ahLst/>
              <a:cxnLst/>
              <a:rect l="l" t="t" r="r" b="b"/>
              <a:pathLst>
                <a:path w="398" h="397" extrusionOk="0">
                  <a:moveTo>
                    <a:pt x="199" y="1"/>
                  </a:moveTo>
                  <a:cubicBezTo>
                    <a:pt x="89" y="1"/>
                    <a:pt x="0" y="90"/>
                    <a:pt x="0" y="199"/>
                  </a:cubicBezTo>
                  <a:cubicBezTo>
                    <a:pt x="0" y="308"/>
                    <a:pt x="90" y="397"/>
                    <a:pt x="199" y="397"/>
                  </a:cubicBezTo>
                  <a:cubicBezTo>
                    <a:pt x="308" y="397"/>
                    <a:pt x="397" y="308"/>
                    <a:pt x="397" y="199"/>
                  </a:cubicBezTo>
                  <a:cubicBezTo>
                    <a:pt x="397" y="90"/>
                    <a:pt x="30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1701025" y="3431225"/>
              <a:ext cx="9950" cy="9950"/>
            </a:xfrm>
            <a:custGeom>
              <a:avLst/>
              <a:gdLst/>
              <a:ahLst/>
              <a:cxnLst/>
              <a:rect l="l" t="t" r="r" b="b"/>
              <a:pathLst>
                <a:path w="398" h="398" extrusionOk="0">
                  <a:moveTo>
                    <a:pt x="198" y="0"/>
                  </a:moveTo>
                  <a:cubicBezTo>
                    <a:pt x="88" y="0"/>
                    <a:pt x="1" y="91"/>
                    <a:pt x="1" y="200"/>
                  </a:cubicBezTo>
                  <a:cubicBezTo>
                    <a:pt x="1" y="310"/>
                    <a:pt x="89" y="398"/>
                    <a:pt x="198" y="398"/>
                  </a:cubicBezTo>
                  <a:cubicBezTo>
                    <a:pt x="309" y="398"/>
                    <a:pt x="398" y="309"/>
                    <a:pt x="398" y="200"/>
                  </a:cubicBezTo>
                  <a:cubicBezTo>
                    <a:pt x="398" y="91"/>
                    <a:pt x="30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1978025" y="3431225"/>
              <a:ext cx="9950" cy="9950"/>
            </a:xfrm>
            <a:custGeom>
              <a:avLst/>
              <a:gdLst/>
              <a:ahLst/>
              <a:cxnLst/>
              <a:rect l="l" t="t" r="r" b="b"/>
              <a:pathLst>
                <a:path w="398" h="398" extrusionOk="0">
                  <a:moveTo>
                    <a:pt x="199" y="0"/>
                  </a:moveTo>
                  <a:cubicBezTo>
                    <a:pt x="89" y="0"/>
                    <a:pt x="0" y="91"/>
                    <a:pt x="0" y="200"/>
                  </a:cubicBezTo>
                  <a:cubicBezTo>
                    <a:pt x="0" y="310"/>
                    <a:pt x="90" y="398"/>
                    <a:pt x="199" y="398"/>
                  </a:cubicBezTo>
                  <a:cubicBezTo>
                    <a:pt x="308" y="398"/>
                    <a:pt x="397" y="309"/>
                    <a:pt x="397" y="200"/>
                  </a:cubicBezTo>
                  <a:cubicBezTo>
                    <a:pt x="397" y="91"/>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1701700" y="3159625"/>
              <a:ext cx="285575" cy="285575"/>
            </a:xfrm>
            <a:custGeom>
              <a:avLst/>
              <a:gdLst/>
              <a:ahLst/>
              <a:cxnLst/>
              <a:rect l="l" t="t" r="r" b="b"/>
              <a:pathLst>
                <a:path w="11423" h="11423" extrusionOk="0">
                  <a:moveTo>
                    <a:pt x="5710" y="399"/>
                  </a:moveTo>
                  <a:cubicBezTo>
                    <a:pt x="8639" y="399"/>
                    <a:pt x="11022" y="2782"/>
                    <a:pt x="11022" y="5712"/>
                  </a:cubicBezTo>
                  <a:cubicBezTo>
                    <a:pt x="11022" y="8640"/>
                    <a:pt x="8639" y="11023"/>
                    <a:pt x="5710" y="11023"/>
                  </a:cubicBezTo>
                  <a:cubicBezTo>
                    <a:pt x="2782" y="11023"/>
                    <a:pt x="399" y="8640"/>
                    <a:pt x="399" y="5712"/>
                  </a:cubicBezTo>
                  <a:cubicBezTo>
                    <a:pt x="399" y="2782"/>
                    <a:pt x="2782" y="399"/>
                    <a:pt x="5710" y="399"/>
                  </a:cubicBezTo>
                  <a:close/>
                  <a:moveTo>
                    <a:pt x="5710" y="0"/>
                  </a:moveTo>
                  <a:cubicBezTo>
                    <a:pt x="4187" y="0"/>
                    <a:pt x="2751" y="595"/>
                    <a:pt x="1673" y="1673"/>
                  </a:cubicBezTo>
                  <a:cubicBezTo>
                    <a:pt x="594" y="2752"/>
                    <a:pt x="0" y="4185"/>
                    <a:pt x="0" y="5712"/>
                  </a:cubicBezTo>
                  <a:cubicBezTo>
                    <a:pt x="0" y="7238"/>
                    <a:pt x="594" y="8671"/>
                    <a:pt x="1673" y="9749"/>
                  </a:cubicBezTo>
                  <a:cubicBezTo>
                    <a:pt x="2751" y="10827"/>
                    <a:pt x="4184" y="11422"/>
                    <a:pt x="5710" y="11422"/>
                  </a:cubicBezTo>
                  <a:cubicBezTo>
                    <a:pt x="7237" y="11422"/>
                    <a:pt x="8670" y="10827"/>
                    <a:pt x="9749" y="9749"/>
                  </a:cubicBezTo>
                  <a:cubicBezTo>
                    <a:pt x="10827" y="8671"/>
                    <a:pt x="11422" y="7238"/>
                    <a:pt x="11422" y="5712"/>
                  </a:cubicBezTo>
                  <a:cubicBezTo>
                    <a:pt x="11422" y="4185"/>
                    <a:pt x="10827" y="2752"/>
                    <a:pt x="9749" y="1673"/>
                  </a:cubicBezTo>
                  <a:cubicBezTo>
                    <a:pt x="8670" y="595"/>
                    <a:pt x="7237" y="0"/>
                    <a:pt x="5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1724600" y="3182600"/>
              <a:ext cx="239725" cy="239700"/>
            </a:xfrm>
            <a:custGeom>
              <a:avLst/>
              <a:gdLst/>
              <a:ahLst/>
              <a:cxnLst/>
              <a:rect l="l" t="t" r="r" b="b"/>
              <a:pathLst>
                <a:path w="9589" h="9588" extrusionOk="0">
                  <a:moveTo>
                    <a:pt x="4794" y="0"/>
                  </a:moveTo>
                  <a:cubicBezTo>
                    <a:pt x="3684" y="0"/>
                    <a:pt x="2601" y="389"/>
                    <a:pt x="1745" y="1097"/>
                  </a:cubicBezTo>
                  <a:cubicBezTo>
                    <a:pt x="1659" y="1167"/>
                    <a:pt x="1646" y="1293"/>
                    <a:pt x="1717" y="1377"/>
                  </a:cubicBezTo>
                  <a:cubicBezTo>
                    <a:pt x="1756" y="1425"/>
                    <a:pt x="1814" y="1450"/>
                    <a:pt x="1871" y="1450"/>
                  </a:cubicBezTo>
                  <a:cubicBezTo>
                    <a:pt x="1916" y="1450"/>
                    <a:pt x="1960" y="1436"/>
                    <a:pt x="1997" y="1405"/>
                  </a:cubicBezTo>
                  <a:cubicBezTo>
                    <a:pt x="2782" y="755"/>
                    <a:pt x="3774" y="399"/>
                    <a:pt x="4793" y="399"/>
                  </a:cubicBezTo>
                  <a:cubicBezTo>
                    <a:pt x="7215" y="399"/>
                    <a:pt x="9187" y="2369"/>
                    <a:pt x="9187" y="4794"/>
                  </a:cubicBezTo>
                  <a:cubicBezTo>
                    <a:pt x="9187" y="7218"/>
                    <a:pt x="7216" y="9188"/>
                    <a:pt x="4793" y="9188"/>
                  </a:cubicBezTo>
                  <a:cubicBezTo>
                    <a:pt x="2369" y="9188"/>
                    <a:pt x="399" y="7218"/>
                    <a:pt x="399" y="4794"/>
                  </a:cubicBezTo>
                  <a:cubicBezTo>
                    <a:pt x="399" y="3791"/>
                    <a:pt x="745" y="2810"/>
                    <a:pt x="1374" y="2033"/>
                  </a:cubicBezTo>
                  <a:cubicBezTo>
                    <a:pt x="1444" y="1947"/>
                    <a:pt x="1430" y="1822"/>
                    <a:pt x="1344" y="1752"/>
                  </a:cubicBezTo>
                  <a:cubicBezTo>
                    <a:pt x="1307" y="1722"/>
                    <a:pt x="1263" y="1708"/>
                    <a:pt x="1219" y="1708"/>
                  </a:cubicBezTo>
                  <a:cubicBezTo>
                    <a:pt x="1161" y="1708"/>
                    <a:pt x="1104" y="1733"/>
                    <a:pt x="1064" y="1782"/>
                  </a:cubicBezTo>
                  <a:cubicBezTo>
                    <a:pt x="377" y="2631"/>
                    <a:pt x="0" y="3699"/>
                    <a:pt x="0" y="4794"/>
                  </a:cubicBezTo>
                  <a:cubicBezTo>
                    <a:pt x="0" y="7436"/>
                    <a:pt x="2150" y="9587"/>
                    <a:pt x="4793" y="9587"/>
                  </a:cubicBezTo>
                  <a:cubicBezTo>
                    <a:pt x="7438" y="9587"/>
                    <a:pt x="9587" y="7438"/>
                    <a:pt x="9587" y="4794"/>
                  </a:cubicBezTo>
                  <a:cubicBezTo>
                    <a:pt x="9589" y="2150"/>
                    <a:pt x="7439" y="0"/>
                    <a:pt x="4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1753250" y="3202075"/>
              <a:ext cx="182375" cy="200825"/>
            </a:xfrm>
            <a:custGeom>
              <a:avLst/>
              <a:gdLst/>
              <a:ahLst/>
              <a:cxnLst/>
              <a:rect l="l" t="t" r="r" b="b"/>
              <a:pathLst>
                <a:path w="7295" h="8033" extrusionOk="0">
                  <a:moveTo>
                    <a:pt x="3418" y="400"/>
                  </a:moveTo>
                  <a:lnTo>
                    <a:pt x="3418" y="400"/>
                  </a:lnTo>
                  <a:cubicBezTo>
                    <a:pt x="3717" y="582"/>
                    <a:pt x="4236" y="972"/>
                    <a:pt x="4340" y="1553"/>
                  </a:cubicBezTo>
                  <a:cubicBezTo>
                    <a:pt x="4404" y="1911"/>
                    <a:pt x="4306" y="2300"/>
                    <a:pt x="4044" y="2713"/>
                  </a:cubicBezTo>
                  <a:cubicBezTo>
                    <a:pt x="3919" y="2676"/>
                    <a:pt x="3787" y="2654"/>
                    <a:pt x="3651" y="2654"/>
                  </a:cubicBezTo>
                  <a:cubicBezTo>
                    <a:pt x="3570" y="2654"/>
                    <a:pt x="3496" y="2662"/>
                    <a:pt x="3419" y="2674"/>
                  </a:cubicBezTo>
                  <a:lnTo>
                    <a:pt x="3418" y="400"/>
                  </a:lnTo>
                  <a:close/>
                  <a:moveTo>
                    <a:pt x="1425" y="2112"/>
                  </a:moveTo>
                  <a:cubicBezTo>
                    <a:pt x="1570" y="2112"/>
                    <a:pt x="1717" y="2133"/>
                    <a:pt x="1862" y="2185"/>
                  </a:cubicBezTo>
                  <a:cubicBezTo>
                    <a:pt x="2204" y="2308"/>
                    <a:pt x="2493" y="2590"/>
                    <a:pt x="2720" y="3022"/>
                  </a:cubicBezTo>
                  <a:cubicBezTo>
                    <a:pt x="2566" y="3166"/>
                    <a:pt x="2447" y="3344"/>
                    <a:pt x="2374" y="3543"/>
                  </a:cubicBezTo>
                  <a:lnTo>
                    <a:pt x="404" y="2406"/>
                  </a:lnTo>
                  <a:cubicBezTo>
                    <a:pt x="631" y="2282"/>
                    <a:pt x="1016" y="2112"/>
                    <a:pt x="1425" y="2112"/>
                  </a:cubicBezTo>
                  <a:close/>
                  <a:moveTo>
                    <a:pt x="6665" y="2006"/>
                  </a:moveTo>
                  <a:lnTo>
                    <a:pt x="6665" y="2006"/>
                  </a:lnTo>
                  <a:cubicBezTo>
                    <a:pt x="6658" y="2357"/>
                    <a:pt x="6577" y="3001"/>
                    <a:pt x="6128" y="3380"/>
                  </a:cubicBezTo>
                  <a:cubicBezTo>
                    <a:pt x="5870" y="3599"/>
                    <a:pt x="5520" y="3706"/>
                    <a:pt x="5083" y="3706"/>
                  </a:cubicBezTo>
                  <a:cubicBezTo>
                    <a:pt x="5048" y="3706"/>
                    <a:pt x="5012" y="3705"/>
                    <a:pt x="4975" y="3704"/>
                  </a:cubicBezTo>
                  <a:cubicBezTo>
                    <a:pt x="4926" y="3494"/>
                    <a:pt x="4829" y="3302"/>
                    <a:pt x="4695" y="3143"/>
                  </a:cubicBezTo>
                  <a:lnTo>
                    <a:pt x="6665" y="2006"/>
                  </a:lnTo>
                  <a:close/>
                  <a:moveTo>
                    <a:pt x="3648" y="3051"/>
                  </a:moveTo>
                  <a:cubicBezTo>
                    <a:pt x="4181" y="3051"/>
                    <a:pt x="4611" y="3484"/>
                    <a:pt x="4611" y="4014"/>
                  </a:cubicBezTo>
                  <a:cubicBezTo>
                    <a:pt x="4611" y="4543"/>
                    <a:pt x="4181" y="4975"/>
                    <a:pt x="3648" y="4975"/>
                  </a:cubicBezTo>
                  <a:cubicBezTo>
                    <a:pt x="3117" y="4975"/>
                    <a:pt x="2687" y="4545"/>
                    <a:pt x="2687" y="4014"/>
                  </a:cubicBezTo>
                  <a:cubicBezTo>
                    <a:pt x="2687" y="3481"/>
                    <a:pt x="3117" y="3051"/>
                    <a:pt x="3648" y="3051"/>
                  </a:cubicBezTo>
                  <a:close/>
                  <a:moveTo>
                    <a:pt x="4926" y="4483"/>
                  </a:moveTo>
                  <a:lnTo>
                    <a:pt x="6896" y="5620"/>
                  </a:lnTo>
                  <a:cubicBezTo>
                    <a:pt x="6670" y="5745"/>
                    <a:pt x="6284" y="5914"/>
                    <a:pt x="5876" y="5914"/>
                  </a:cubicBezTo>
                  <a:cubicBezTo>
                    <a:pt x="5731" y="5914"/>
                    <a:pt x="5583" y="5893"/>
                    <a:pt x="5438" y="5841"/>
                  </a:cubicBezTo>
                  <a:cubicBezTo>
                    <a:pt x="5095" y="5718"/>
                    <a:pt x="4807" y="5436"/>
                    <a:pt x="4581" y="5004"/>
                  </a:cubicBezTo>
                  <a:cubicBezTo>
                    <a:pt x="4731" y="4860"/>
                    <a:pt x="4852" y="4684"/>
                    <a:pt x="4926" y="4483"/>
                  </a:cubicBezTo>
                  <a:close/>
                  <a:moveTo>
                    <a:pt x="2218" y="4319"/>
                  </a:moveTo>
                  <a:cubicBezTo>
                    <a:pt x="2253" y="4319"/>
                    <a:pt x="2290" y="4321"/>
                    <a:pt x="2328" y="4321"/>
                  </a:cubicBezTo>
                  <a:cubicBezTo>
                    <a:pt x="2376" y="4531"/>
                    <a:pt x="2472" y="4723"/>
                    <a:pt x="2608" y="4881"/>
                  </a:cubicBezTo>
                  <a:lnTo>
                    <a:pt x="634" y="6020"/>
                  </a:lnTo>
                  <a:cubicBezTo>
                    <a:pt x="642" y="5670"/>
                    <a:pt x="723" y="5026"/>
                    <a:pt x="1172" y="4646"/>
                  </a:cubicBezTo>
                  <a:cubicBezTo>
                    <a:pt x="1429" y="4428"/>
                    <a:pt x="1779" y="4319"/>
                    <a:pt x="2218" y="4319"/>
                  </a:cubicBezTo>
                  <a:close/>
                  <a:moveTo>
                    <a:pt x="3416" y="0"/>
                  </a:moveTo>
                  <a:cubicBezTo>
                    <a:pt x="3348" y="0"/>
                    <a:pt x="3281" y="17"/>
                    <a:pt x="3220" y="51"/>
                  </a:cubicBezTo>
                  <a:cubicBezTo>
                    <a:pt x="3095" y="121"/>
                    <a:pt x="3018" y="254"/>
                    <a:pt x="3018" y="397"/>
                  </a:cubicBezTo>
                  <a:lnTo>
                    <a:pt x="3018" y="2740"/>
                  </a:lnTo>
                  <a:cubicBezTo>
                    <a:pt x="2750" y="2271"/>
                    <a:pt x="2407" y="1959"/>
                    <a:pt x="1996" y="1811"/>
                  </a:cubicBezTo>
                  <a:cubicBezTo>
                    <a:pt x="1805" y="1743"/>
                    <a:pt x="1613" y="1716"/>
                    <a:pt x="1428" y="1716"/>
                  </a:cubicBezTo>
                  <a:cubicBezTo>
                    <a:pt x="929" y="1716"/>
                    <a:pt x="475" y="1914"/>
                    <a:pt x="208" y="2061"/>
                  </a:cubicBezTo>
                  <a:cubicBezTo>
                    <a:pt x="81" y="2129"/>
                    <a:pt x="4" y="2262"/>
                    <a:pt x="2" y="2405"/>
                  </a:cubicBezTo>
                  <a:cubicBezTo>
                    <a:pt x="0" y="2550"/>
                    <a:pt x="77" y="2682"/>
                    <a:pt x="200" y="2754"/>
                  </a:cubicBezTo>
                  <a:lnTo>
                    <a:pt x="2229" y="3925"/>
                  </a:lnTo>
                  <a:cubicBezTo>
                    <a:pt x="2226" y="3925"/>
                    <a:pt x="2223" y="3925"/>
                    <a:pt x="2220" y="3925"/>
                  </a:cubicBezTo>
                  <a:cubicBezTo>
                    <a:pt x="1682" y="3925"/>
                    <a:pt x="1245" y="4064"/>
                    <a:pt x="913" y="4346"/>
                  </a:cubicBezTo>
                  <a:cubicBezTo>
                    <a:pt x="343" y="4828"/>
                    <a:pt x="243" y="5603"/>
                    <a:pt x="236" y="6018"/>
                  </a:cubicBezTo>
                  <a:cubicBezTo>
                    <a:pt x="231" y="6163"/>
                    <a:pt x="307" y="6297"/>
                    <a:pt x="430" y="6369"/>
                  </a:cubicBezTo>
                  <a:cubicBezTo>
                    <a:pt x="493" y="6406"/>
                    <a:pt x="563" y="6423"/>
                    <a:pt x="633" y="6423"/>
                  </a:cubicBezTo>
                  <a:cubicBezTo>
                    <a:pt x="701" y="6423"/>
                    <a:pt x="771" y="6406"/>
                    <a:pt x="831" y="6371"/>
                  </a:cubicBezTo>
                  <a:lnTo>
                    <a:pt x="2859" y="5201"/>
                  </a:lnTo>
                  <a:lnTo>
                    <a:pt x="2859" y="5201"/>
                  </a:lnTo>
                  <a:cubicBezTo>
                    <a:pt x="2586" y="5668"/>
                    <a:pt x="2488" y="6120"/>
                    <a:pt x="2566" y="6550"/>
                  </a:cubicBezTo>
                  <a:cubicBezTo>
                    <a:pt x="2622" y="6866"/>
                    <a:pt x="2843" y="7469"/>
                    <a:pt x="3676" y="7973"/>
                  </a:cubicBezTo>
                  <a:cubicBezTo>
                    <a:pt x="3739" y="8012"/>
                    <a:pt x="3810" y="8032"/>
                    <a:pt x="3882" y="8032"/>
                  </a:cubicBezTo>
                  <a:cubicBezTo>
                    <a:pt x="3951" y="8032"/>
                    <a:pt x="4016" y="8014"/>
                    <a:pt x="4077" y="7981"/>
                  </a:cubicBezTo>
                  <a:cubicBezTo>
                    <a:pt x="4201" y="7911"/>
                    <a:pt x="4279" y="7779"/>
                    <a:pt x="4279" y="7635"/>
                  </a:cubicBezTo>
                  <a:lnTo>
                    <a:pt x="4279" y="6772"/>
                  </a:lnTo>
                  <a:cubicBezTo>
                    <a:pt x="4279" y="6662"/>
                    <a:pt x="4190" y="6573"/>
                    <a:pt x="4081" y="6573"/>
                  </a:cubicBezTo>
                  <a:cubicBezTo>
                    <a:pt x="3969" y="6573"/>
                    <a:pt x="3882" y="6663"/>
                    <a:pt x="3882" y="6772"/>
                  </a:cubicBezTo>
                  <a:lnTo>
                    <a:pt x="3882" y="7631"/>
                  </a:lnTo>
                  <a:cubicBezTo>
                    <a:pt x="3583" y="7448"/>
                    <a:pt x="3064" y="7059"/>
                    <a:pt x="2960" y="6478"/>
                  </a:cubicBezTo>
                  <a:cubicBezTo>
                    <a:pt x="2894" y="6120"/>
                    <a:pt x="2994" y="5730"/>
                    <a:pt x="3256" y="5318"/>
                  </a:cubicBezTo>
                  <a:cubicBezTo>
                    <a:pt x="3380" y="5355"/>
                    <a:pt x="3513" y="5377"/>
                    <a:pt x="3648" y="5377"/>
                  </a:cubicBezTo>
                  <a:cubicBezTo>
                    <a:pt x="3728" y="5377"/>
                    <a:pt x="3804" y="5369"/>
                    <a:pt x="3880" y="5356"/>
                  </a:cubicBezTo>
                  <a:lnTo>
                    <a:pt x="3880" y="5853"/>
                  </a:lnTo>
                  <a:cubicBezTo>
                    <a:pt x="3880" y="5964"/>
                    <a:pt x="3969" y="6051"/>
                    <a:pt x="4078" y="6051"/>
                  </a:cubicBezTo>
                  <a:cubicBezTo>
                    <a:pt x="4190" y="6051"/>
                    <a:pt x="4278" y="5962"/>
                    <a:pt x="4278" y="5853"/>
                  </a:cubicBezTo>
                  <a:lnTo>
                    <a:pt x="4278" y="5293"/>
                  </a:lnTo>
                  <a:cubicBezTo>
                    <a:pt x="4546" y="5761"/>
                    <a:pt x="4888" y="6073"/>
                    <a:pt x="5299" y="6221"/>
                  </a:cubicBezTo>
                  <a:cubicBezTo>
                    <a:pt x="5491" y="6290"/>
                    <a:pt x="5683" y="6316"/>
                    <a:pt x="5868" y="6316"/>
                  </a:cubicBezTo>
                  <a:cubicBezTo>
                    <a:pt x="6366" y="6316"/>
                    <a:pt x="6820" y="6118"/>
                    <a:pt x="7088" y="5970"/>
                  </a:cubicBezTo>
                  <a:cubicBezTo>
                    <a:pt x="7214" y="5902"/>
                    <a:pt x="7292" y="5769"/>
                    <a:pt x="7293" y="5624"/>
                  </a:cubicBezTo>
                  <a:cubicBezTo>
                    <a:pt x="7295" y="5481"/>
                    <a:pt x="7220" y="5349"/>
                    <a:pt x="7095" y="5277"/>
                  </a:cubicBezTo>
                  <a:lnTo>
                    <a:pt x="5067" y="4106"/>
                  </a:lnTo>
                  <a:lnTo>
                    <a:pt x="5081" y="4106"/>
                  </a:lnTo>
                  <a:cubicBezTo>
                    <a:pt x="5616" y="4106"/>
                    <a:pt x="6053" y="3966"/>
                    <a:pt x="6384" y="3685"/>
                  </a:cubicBezTo>
                  <a:cubicBezTo>
                    <a:pt x="6955" y="3202"/>
                    <a:pt x="7053" y="2430"/>
                    <a:pt x="7061" y="2014"/>
                  </a:cubicBezTo>
                  <a:cubicBezTo>
                    <a:pt x="7066" y="1869"/>
                    <a:pt x="6989" y="1735"/>
                    <a:pt x="6866" y="1663"/>
                  </a:cubicBezTo>
                  <a:cubicBezTo>
                    <a:pt x="6805" y="1626"/>
                    <a:pt x="6735" y="1607"/>
                    <a:pt x="6664" y="1607"/>
                  </a:cubicBezTo>
                  <a:cubicBezTo>
                    <a:pt x="6596" y="1607"/>
                    <a:pt x="6527" y="1625"/>
                    <a:pt x="6466" y="1660"/>
                  </a:cubicBezTo>
                  <a:lnTo>
                    <a:pt x="4440" y="2832"/>
                  </a:lnTo>
                  <a:cubicBezTo>
                    <a:pt x="4712" y="2361"/>
                    <a:pt x="4809" y="1911"/>
                    <a:pt x="4731" y="1480"/>
                  </a:cubicBezTo>
                  <a:cubicBezTo>
                    <a:pt x="4675" y="1165"/>
                    <a:pt x="4455" y="561"/>
                    <a:pt x="3622" y="57"/>
                  </a:cubicBezTo>
                  <a:cubicBezTo>
                    <a:pt x="3559" y="19"/>
                    <a:pt x="3487"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8"/>
          <p:cNvGrpSpPr/>
          <p:nvPr/>
        </p:nvGrpSpPr>
        <p:grpSpPr>
          <a:xfrm>
            <a:off x="2715713" y="3074315"/>
            <a:ext cx="386660" cy="387086"/>
            <a:chOff x="2259875" y="3132050"/>
            <a:chExt cx="340400" cy="340775"/>
          </a:xfrm>
        </p:grpSpPr>
        <p:sp>
          <p:nvSpPr>
            <p:cNvPr id="1558" name="Google Shape;1558;p48"/>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48"/>
          <p:cNvGrpSpPr/>
          <p:nvPr/>
        </p:nvGrpSpPr>
        <p:grpSpPr>
          <a:xfrm>
            <a:off x="3380811" y="3074315"/>
            <a:ext cx="386774" cy="387001"/>
            <a:chOff x="2845400" y="3132050"/>
            <a:chExt cx="340500" cy="340700"/>
          </a:xfrm>
        </p:grpSpPr>
        <p:sp>
          <p:nvSpPr>
            <p:cNvPr id="1563" name="Google Shape;1563;p48"/>
            <p:cNvSpPr/>
            <p:nvPr/>
          </p:nvSpPr>
          <p:spPr>
            <a:xfrm>
              <a:off x="2999300" y="3389525"/>
              <a:ext cx="32775" cy="10075"/>
            </a:xfrm>
            <a:custGeom>
              <a:avLst/>
              <a:gdLst/>
              <a:ahLst/>
              <a:cxnLst/>
              <a:rect l="l" t="t" r="r" b="b"/>
              <a:pathLst>
                <a:path w="1311" h="403" extrusionOk="0">
                  <a:moveTo>
                    <a:pt x="200" y="0"/>
                  </a:moveTo>
                  <a:cubicBezTo>
                    <a:pt x="89" y="0"/>
                    <a:pt x="1" y="91"/>
                    <a:pt x="1" y="201"/>
                  </a:cubicBezTo>
                  <a:cubicBezTo>
                    <a:pt x="1" y="312"/>
                    <a:pt x="89"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2845400" y="3132050"/>
              <a:ext cx="340500" cy="340700"/>
            </a:xfrm>
            <a:custGeom>
              <a:avLst/>
              <a:gdLst/>
              <a:ahLst/>
              <a:cxnLst/>
              <a:rect l="l" t="t" r="r" b="b"/>
              <a:pathLst>
                <a:path w="13620" h="13628" extrusionOk="0">
                  <a:moveTo>
                    <a:pt x="8080" y="399"/>
                  </a:moveTo>
                  <a:lnTo>
                    <a:pt x="8080" y="1064"/>
                  </a:lnTo>
                  <a:lnTo>
                    <a:pt x="1974" y="1064"/>
                  </a:lnTo>
                  <a:lnTo>
                    <a:pt x="1974" y="399"/>
                  </a:lnTo>
                  <a:close/>
                  <a:moveTo>
                    <a:pt x="11647" y="2091"/>
                  </a:moveTo>
                  <a:lnTo>
                    <a:pt x="11647" y="2757"/>
                  </a:lnTo>
                  <a:lnTo>
                    <a:pt x="8479" y="2757"/>
                  </a:lnTo>
                  <a:lnTo>
                    <a:pt x="8479" y="2091"/>
                  </a:lnTo>
                  <a:close/>
                  <a:moveTo>
                    <a:pt x="8080" y="1466"/>
                  </a:moveTo>
                  <a:lnTo>
                    <a:pt x="8080" y="4122"/>
                  </a:lnTo>
                  <a:cubicBezTo>
                    <a:pt x="8080" y="4232"/>
                    <a:pt x="8169" y="4323"/>
                    <a:pt x="8280" y="4323"/>
                  </a:cubicBezTo>
                  <a:cubicBezTo>
                    <a:pt x="8392" y="4323"/>
                    <a:pt x="8481" y="4232"/>
                    <a:pt x="8481" y="4122"/>
                  </a:cubicBezTo>
                  <a:lnTo>
                    <a:pt x="8481" y="3158"/>
                  </a:lnTo>
                  <a:lnTo>
                    <a:pt x="11649" y="3158"/>
                  </a:lnTo>
                  <a:lnTo>
                    <a:pt x="11649" y="7879"/>
                  </a:lnTo>
                  <a:lnTo>
                    <a:pt x="5541" y="7879"/>
                  </a:lnTo>
                  <a:lnTo>
                    <a:pt x="5541" y="6586"/>
                  </a:lnTo>
                  <a:lnTo>
                    <a:pt x="8097" y="6586"/>
                  </a:lnTo>
                  <a:cubicBezTo>
                    <a:pt x="8308" y="6586"/>
                    <a:pt x="8479" y="6415"/>
                    <a:pt x="8479" y="6204"/>
                  </a:cubicBezTo>
                  <a:lnTo>
                    <a:pt x="8479" y="5042"/>
                  </a:lnTo>
                  <a:cubicBezTo>
                    <a:pt x="8479" y="4932"/>
                    <a:pt x="8389" y="4841"/>
                    <a:pt x="8278" y="4841"/>
                  </a:cubicBezTo>
                  <a:cubicBezTo>
                    <a:pt x="8168" y="4841"/>
                    <a:pt x="8077" y="4932"/>
                    <a:pt x="8077" y="5042"/>
                  </a:cubicBezTo>
                  <a:lnTo>
                    <a:pt x="8077" y="6187"/>
                  </a:lnTo>
                  <a:lnTo>
                    <a:pt x="1971" y="6187"/>
                  </a:lnTo>
                  <a:lnTo>
                    <a:pt x="1971" y="1466"/>
                  </a:lnTo>
                  <a:close/>
                  <a:moveTo>
                    <a:pt x="1574" y="2315"/>
                  </a:moveTo>
                  <a:lnTo>
                    <a:pt x="1574" y="2830"/>
                  </a:lnTo>
                  <a:lnTo>
                    <a:pt x="1330" y="2830"/>
                  </a:lnTo>
                  <a:cubicBezTo>
                    <a:pt x="1057" y="2830"/>
                    <a:pt x="834" y="3053"/>
                    <a:pt x="834" y="3326"/>
                  </a:cubicBezTo>
                  <a:lnTo>
                    <a:pt x="834" y="9444"/>
                  </a:lnTo>
                  <a:lnTo>
                    <a:pt x="401" y="9444"/>
                  </a:lnTo>
                  <a:lnTo>
                    <a:pt x="401" y="2790"/>
                  </a:lnTo>
                  <a:cubicBezTo>
                    <a:pt x="401" y="2528"/>
                    <a:pt x="613" y="2315"/>
                    <a:pt x="876" y="2315"/>
                  </a:cubicBezTo>
                  <a:close/>
                  <a:moveTo>
                    <a:pt x="12291" y="3229"/>
                  </a:moveTo>
                  <a:cubicBezTo>
                    <a:pt x="12344" y="3229"/>
                    <a:pt x="12387" y="3273"/>
                    <a:pt x="12387" y="3324"/>
                  </a:cubicBezTo>
                  <a:lnTo>
                    <a:pt x="12387" y="9444"/>
                  </a:lnTo>
                  <a:lnTo>
                    <a:pt x="1235" y="9444"/>
                  </a:lnTo>
                  <a:lnTo>
                    <a:pt x="1235" y="3326"/>
                  </a:lnTo>
                  <a:cubicBezTo>
                    <a:pt x="1235" y="3273"/>
                    <a:pt x="1277" y="3229"/>
                    <a:pt x="1330" y="3229"/>
                  </a:cubicBezTo>
                  <a:lnTo>
                    <a:pt x="1574" y="3229"/>
                  </a:lnTo>
                  <a:lnTo>
                    <a:pt x="1574" y="6203"/>
                  </a:lnTo>
                  <a:cubicBezTo>
                    <a:pt x="1574" y="6413"/>
                    <a:pt x="1746" y="6584"/>
                    <a:pt x="1956" y="6584"/>
                  </a:cubicBezTo>
                  <a:lnTo>
                    <a:pt x="5141" y="6584"/>
                  </a:lnTo>
                  <a:lnTo>
                    <a:pt x="5141" y="7894"/>
                  </a:lnTo>
                  <a:cubicBezTo>
                    <a:pt x="5141" y="8105"/>
                    <a:pt x="5312" y="8276"/>
                    <a:pt x="5523" y="8276"/>
                  </a:cubicBezTo>
                  <a:lnTo>
                    <a:pt x="11664" y="8276"/>
                  </a:lnTo>
                  <a:cubicBezTo>
                    <a:pt x="11875" y="8276"/>
                    <a:pt x="12046" y="8105"/>
                    <a:pt x="12046" y="7894"/>
                  </a:cubicBezTo>
                  <a:lnTo>
                    <a:pt x="12046" y="3229"/>
                  </a:lnTo>
                  <a:close/>
                  <a:moveTo>
                    <a:pt x="12747" y="2315"/>
                  </a:moveTo>
                  <a:cubicBezTo>
                    <a:pt x="13007" y="2315"/>
                    <a:pt x="13222" y="2527"/>
                    <a:pt x="13222" y="2790"/>
                  </a:cubicBezTo>
                  <a:lnTo>
                    <a:pt x="13222" y="9444"/>
                  </a:lnTo>
                  <a:lnTo>
                    <a:pt x="12787" y="9444"/>
                  </a:lnTo>
                  <a:lnTo>
                    <a:pt x="12787" y="3326"/>
                  </a:lnTo>
                  <a:cubicBezTo>
                    <a:pt x="12787" y="3053"/>
                    <a:pt x="12566" y="2830"/>
                    <a:pt x="12294" y="2830"/>
                  </a:cubicBezTo>
                  <a:lnTo>
                    <a:pt x="12048" y="2830"/>
                  </a:lnTo>
                  <a:lnTo>
                    <a:pt x="12048" y="2315"/>
                  </a:lnTo>
                  <a:close/>
                  <a:moveTo>
                    <a:pt x="13217" y="9846"/>
                  </a:moveTo>
                  <a:lnTo>
                    <a:pt x="13217" y="10686"/>
                  </a:lnTo>
                  <a:lnTo>
                    <a:pt x="13221" y="10686"/>
                  </a:lnTo>
                  <a:cubicBezTo>
                    <a:pt x="13221" y="10946"/>
                    <a:pt x="13007" y="11161"/>
                    <a:pt x="12745" y="11161"/>
                  </a:cubicBezTo>
                  <a:lnTo>
                    <a:pt x="876" y="11161"/>
                  </a:lnTo>
                  <a:cubicBezTo>
                    <a:pt x="615" y="11161"/>
                    <a:pt x="401" y="10947"/>
                    <a:pt x="401" y="10686"/>
                  </a:cubicBezTo>
                  <a:lnTo>
                    <a:pt x="401" y="9846"/>
                  </a:lnTo>
                  <a:close/>
                  <a:moveTo>
                    <a:pt x="1956" y="0"/>
                  </a:moveTo>
                  <a:cubicBezTo>
                    <a:pt x="1746" y="0"/>
                    <a:pt x="1574" y="172"/>
                    <a:pt x="1574" y="382"/>
                  </a:cubicBezTo>
                  <a:lnTo>
                    <a:pt x="1574" y="1913"/>
                  </a:lnTo>
                  <a:lnTo>
                    <a:pt x="876" y="1913"/>
                  </a:lnTo>
                  <a:cubicBezTo>
                    <a:pt x="394" y="1913"/>
                    <a:pt x="1" y="2306"/>
                    <a:pt x="1" y="2787"/>
                  </a:cubicBezTo>
                  <a:lnTo>
                    <a:pt x="1" y="9643"/>
                  </a:lnTo>
                  <a:lnTo>
                    <a:pt x="1" y="10682"/>
                  </a:lnTo>
                  <a:cubicBezTo>
                    <a:pt x="1" y="11165"/>
                    <a:pt x="394" y="11556"/>
                    <a:pt x="876" y="11556"/>
                  </a:cubicBezTo>
                  <a:lnTo>
                    <a:pt x="5317" y="11556"/>
                  </a:lnTo>
                  <a:cubicBezTo>
                    <a:pt x="5316" y="11640"/>
                    <a:pt x="5309" y="11748"/>
                    <a:pt x="5305" y="11866"/>
                  </a:cubicBezTo>
                  <a:cubicBezTo>
                    <a:pt x="5300" y="11977"/>
                    <a:pt x="5386" y="12070"/>
                    <a:pt x="5495" y="12075"/>
                  </a:cubicBezTo>
                  <a:cubicBezTo>
                    <a:pt x="5499" y="12075"/>
                    <a:pt x="5502" y="12075"/>
                    <a:pt x="5506" y="12075"/>
                  </a:cubicBezTo>
                  <a:cubicBezTo>
                    <a:pt x="5612" y="12075"/>
                    <a:pt x="5699" y="11992"/>
                    <a:pt x="5702" y="11886"/>
                  </a:cubicBezTo>
                  <a:cubicBezTo>
                    <a:pt x="5708" y="11757"/>
                    <a:pt x="5711" y="11645"/>
                    <a:pt x="5716" y="11556"/>
                  </a:cubicBezTo>
                  <a:lnTo>
                    <a:pt x="7904" y="11556"/>
                  </a:lnTo>
                  <a:cubicBezTo>
                    <a:pt x="7915" y="11924"/>
                    <a:pt x="7953" y="12712"/>
                    <a:pt x="8059" y="13229"/>
                  </a:cubicBezTo>
                  <a:lnTo>
                    <a:pt x="5562" y="13229"/>
                  </a:lnTo>
                  <a:cubicBezTo>
                    <a:pt x="5585" y="13119"/>
                    <a:pt x="5605" y="12988"/>
                    <a:pt x="5624" y="12838"/>
                  </a:cubicBezTo>
                  <a:cubicBezTo>
                    <a:pt x="5638" y="12729"/>
                    <a:pt x="5560" y="12629"/>
                    <a:pt x="5451" y="12614"/>
                  </a:cubicBezTo>
                  <a:cubicBezTo>
                    <a:pt x="5443" y="12613"/>
                    <a:pt x="5434" y="12612"/>
                    <a:pt x="5426" y="12612"/>
                  </a:cubicBezTo>
                  <a:cubicBezTo>
                    <a:pt x="5327" y="12612"/>
                    <a:pt x="5241" y="12686"/>
                    <a:pt x="5227" y="12787"/>
                  </a:cubicBezTo>
                  <a:cubicBezTo>
                    <a:pt x="5205" y="12966"/>
                    <a:pt x="5180" y="13112"/>
                    <a:pt x="5154" y="13228"/>
                  </a:cubicBezTo>
                  <a:lnTo>
                    <a:pt x="4462" y="13228"/>
                  </a:lnTo>
                  <a:cubicBezTo>
                    <a:pt x="4351" y="13228"/>
                    <a:pt x="4261" y="13316"/>
                    <a:pt x="4261" y="13428"/>
                  </a:cubicBezTo>
                  <a:cubicBezTo>
                    <a:pt x="4261" y="13539"/>
                    <a:pt x="4351" y="13628"/>
                    <a:pt x="4462" y="13628"/>
                  </a:cubicBezTo>
                  <a:lnTo>
                    <a:pt x="9160" y="13628"/>
                  </a:lnTo>
                  <a:cubicBezTo>
                    <a:pt x="9270" y="13628"/>
                    <a:pt x="9361" y="13539"/>
                    <a:pt x="9361" y="13428"/>
                  </a:cubicBezTo>
                  <a:cubicBezTo>
                    <a:pt x="9361" y="13316"/>
                    <a:pt x="9270" y="13228"/>
                    <a:pt x="9160" y="13228"/>
                  </a:cubicBezTo>
                  <a:lnTo>
                    <a:pt x="8468" y="13228"/>
                  </a:lnTo>
                  <a:cubicBezTo>
                    <a:pt x="8365" y="12801"/>
                    <a:pt x="8320" y="12013"/>
                    <a:pt x="8305" y="11555"/>
                  </a:cubicBezTo>
                  <a:lnTo>
                    <a:pt x="12745" y="11555"/>
                  </a:lnTo>
                  <a:cubicBezTo>
                    <a:pt x="13228" y="11555"/>
                    <a:pt x="13619" y="11164"/>
                    <a:pt x="13619" y="10681"/>
                  </a:cubicBezTo>
                  <a:lnTo>
                    <a:pt x="13619" y="2785"/>
                  </a:lnTo>
                  <a:cubicBezTo>
                    <a:pt x="13619" y="2307"/>
                    <a:pt x="13228" y="1916"/>
                    <a:pt x="12745" y="1916"/>
                  </a:cubicBezTo>
                  <a:lnTo>
                    <a:pt x="12010" y="1916"/>
                  </a:lnTo>
                  <a:cubicBezTo>
                    <a:pt x="11951" y="1784"/>
                    <a:pt x="11819" y="1692"/>
                    <a:pt x="11664" y="1692"/>
                  </a:cubicBezTo>
                  <a:lnTo>
                    <a:pt x="8479" y="1692"/>
                  </a:lnTo>
                  <a:lnTo>
                    <a:pt x="8479" y="382"/>
                  </a:lnTo>
                  <a:cubicBezTo>
                    <a:pt x="8479" y="172"/>
                    <a:pt x="8308"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2933775" y="3181900"/>
              <a:ext cx="102575" cy="10025"/>
            </a:xfrm>
            <a:custGeom>
              <a:avLst/>
              <a:gdLst/>
              <a:ahLst/>
              <a:cxnLst/>
              <a:rect l="l" t="t" r="r" b="b"/>
              <a:pathLst>
                <a:path w="4103" h="401" extrusionOk="0">
                  <a:moveTo>
                    <a:pt x="201" y="0"/>
                  </a:moveTo>
                  <a:cubicBezTo>
                    <a:pt x="91" y="0"/>
                    <a:pt x="0" y="89"/>
                    <a:pt x="0" y="199"/>
                  </a:cubicBezTo>
                  <a:cubicBezTo>
                    <a:pt x="0" y="312"/>
                    <a:pt x="91" y="400"/>
                    <a:pt x="201" y="400"/>
                  </a:cubicBezTo>
                  <a:lnTo>
                    <a:pt x="3902" y="400"/>
                  </a:lnTo>
                  <a:cubicBezTo>
                    <a:pt x="4013" y="400"/>
                    <a:pt x="4103" y="312"/>
                    <a:pt x="4103" y="199"/>
                  </a:cubicBezTo>
                  <a:cubicBezTo>
                    <a:pt x="4103" y="89"/>
                    <a:pt x="4013" y="0"/>
                    <a:pt x="3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2905775" y="3202175"/>
              <a:ext cx="130575" cy="10025"/>
            </a:xfrm>
            <a:custGeom>
              <a:avLst/>
              <a:gdLst/>
              <a:ahLst/>
              <a:cxnLst/>
              <a:rect l="l" t="t" r="r" b="b"/>
              <a:pathLst>
                <a:path w="5223" h="401" extrusionOk="0">
                  <a:moveTo>
                    <a:pt x="201" y="1"/>
                  </a:moveTo>
                  <a:cubicBezTo>
                    <a:pt x="91" y="1"/>
                    <a:pt x="0" y="89"/>
                    <a:pt x="0" y="201"/>
                  </a:cubicBezTo>
                  <a:cubicBezTo>
                    <a:pt x="0" y="312"/>
                    <a:pt x="91" y="401"/>
                    <a:pt x="201" y="401"/>
                  </a:cubicBezTo>
                  <a:lnTo>
                    <a:pt x="5022" y="401"/>
                  </a:lnTo>
                  <a:cubicBezTo>
                    <a:pt x="5133" y="401"/>
                    <a:pt x="5223" y="312"/>
                    <a:pt x="5223" y="201"/>
                  </a:cubicBezTo>
                  <a:cubicBezTo>
                    <a:pt x="5223" y="89"/>
                    <a:pt x="5133" y="1"/>
                    <a:pt x="5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8"/>
            <p:cNvSpPr/>
            <p:nvPr/>
          </p:nvSpPr>
          <p:spPr>
            <a:xfrm>
              <a:off x="2905775" y="3222425"/>
              <a:ext cx="130575" cy="10025"/>
            </a:xfrm>
            <a:custGeom>
              <a:avLst/>
              <a:gdLst/>
              <a:ahLst/>
              <a:cxnLst/>
              <a:rect l="l" t="t" r="r" b="b"/>
              <a:pathLst>
                <a:path w="5223" h="401" extrusionOk="0">
                  <a:moveTo>
                    <a:pt x="201" y="0"/>
                  </a:moveTo>
                  <a:cubicBezTo>
                    <a:pt x="91" y="0"/>
                    <a:pt x="0" y="89"/>
                    <a:pt x="0" y="201"/>
                  </a:cubicBezTo>
                  <a:cubicBezTo>
                    <a:pt x="0" y="312"/>
                    <a:pt x="91" y="401"/>
                    <a:pt x="201" y="401"/>
                  </a:cubicBezTo>
                  <a:lnTo>
                    <a:pt x="5022" y="401"/>
                  </a:lnTo>
                  <a:cubicBezTo>
                    <a:pt x="5133" y="401"/>
                    <a:pt x="5223" y="312"/>
                    <a:pt x="5223" y="201"/>
                  </a:cubicBezTo>
                  <a:cubicBezTo>
                    <a:pt x="5223" y="89"/>
                    <a:pt x="5133" y="0"/>
                    <a:pt x="5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8"/>
            <p:cNvSpPr/>
            <p:nvPr/>
          </p:nvSpPr>
          <p:spPr>
            <a:xfrm>
              <a:off x="2905775" y="3242725"/>
              <a:ext cx="130575" cy="10050"/>
            </a:xfrm>
            <a:custGeom>
              <a:avLst/>
              <a:gdLst/>
              <a:ahLst/>
              <a:cxnLst/>
              <a:rect l="l" t="t" r="r" b="b"/>
              <a:pathLst>
                <a:path w="5223" h="402" extrusionOk="0">
                  <a:moveTo>
                    <a:pt x="201" y="0"/>
                  </a:moveTo>
                  <a:cubicBezTo>
                    <a:pt x="91" y="0"/>
                    <a:pt x="0" y="90"/>
                    <a:pt x="0" y="201"/>
                  </a:cubicBezTo>
                  <a:cubicBezTo>
                    <a:pt x="0" y="312"/>
                    <a:pt x="91" y="402"/>
                    <a:pt x="201" y="402"/>
                  </a:cubicBezTo>
                  <a:lnTo>
                    <a:pt x="5022" y="402"/>
                  </a:lnTo>
                  <a:cubicBezTo>
                    <a:pt x="5133" y="402"/>
                    <a:pt x="5223" y="312"/>
                    <a:pt x="5223" y="201"/>
                  </a:cubicBezTo>
                  <a:cubicBezTo>
                    <a:pt x="5223" y="87"/>
                    <a:pt x="5133" y="0"/>
                    <a:pt x="5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2905775" y="3262950"/>
              <a:ext cx="101425" cy="10075"/>
            </a:xfrm>
            <a:custGeom>
              <a:avLst/>
              <a:gdLst/>
              <a:ahLst/>
              <a:cxnLst/>
              <a:rect l="l" t="t" r="r" b="b"/>
              <a:pathLst>
                <a:path w="4057" h="403" extrusionOk="0">
                  <a:moveTo>
                    <a:pt x="201" y="1"/>
                  </a:moveTo>
                  <a:cubicBezTo>
                    <a:pt x="91" y="1"/>
                    <a:pt x="0" y="91"/>
                    <a:pt x="0" y="202"/>
                  </a:cubicBezTo>
                  <a:cubicBezTo>
                    <a:pt x="0" y="312"/>
                    <a:pt x="91" y="403"/>
                    <a:pt x="201" y="403"/>
                  </a:cubicBezTo>
                  <a:lnTo>
                    <a:pt x="3855" y="403"/>
                  </a:lnTo>
                  <a:cubicBezTo>
                    <a:pt x="3968" y="403"/>
                    <a:pt x="4056" y="312"/>
                    <a:pt x="4056" y="202"/>
                  </a:cubicBezTo>
                  <a:cubicBezTo>
                    <a:pt x="4055" y="91"/>
                    <a:pt x="3968" y="1"/>
                    <a:pt x="3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8"/>
          <p:cNvGrpSpPr/>
          <p:nvPr/>
        </p:nvGrpSpPr>
        <p:grpSpPr>
          <a:xfrm>
            <a:off x="4045852" y="3121739"/>
            <a:ext cx="387058" cy="292295"/>
            <a:chOff x="3430875" y="3173800"/>
            <a:chExt cx="340750" cy="257325"/>
          </a:xfrm>
        </p:grpSpPr>
        <p:sp>
          <p:nvSpPr>
            <p:cNvPr id="1571" name="Google Shape;1571;p48"/>
            <p:cNvSpPr/>
            <p:nvPr/>
          </p:nvSpPr>
          <p:spPr>
            <a:xfrm>
              <a:off x="3679700" y="3202800"/>
              <a:ext cx="59425" cy="9950"/>
            </a:xfrm>
            <a:custGeom>
              <a:avLst/>
              <a:gdLst/>
              <a:ahLst/>
              <a:cxnLst/>
              <a:rect l="l" t="t" r="r" b="b"/>
              <a:pathLst>
                <a:path w="2377" h="398" extrusionOk="0">
                  <a:moveTo>
                    <a:pt x="200" y="0"/>
                  </a:moveTo>
                  <a:cubicBezTo>
                    <a:pt x="90" y="0"/>
                    <a:pt x="1" y="91"/>
                    <a:pt x="1" y="200"/>
                  </a:cubicBezTo>
                  <a:cubicBezTo>
                    <a:pt x="1" y="310"/>
                    <a:pt x="91" y="398"/>
                    <a:pt x="200" y="398"/>
                  </a:cubicBezTo>
                  <a:lnTo>
                    <a:pt x="2179" y="398"/>
                  </a:lnTo>
                  <a:cubicBezTo>
                    <a:pt x="2289" y="398"/>
                    <a:pt x="2376" y="307"/>
                    <a:pt x="2376" y="200"/>
                  </a:cubicBezTo>
                  <a:cubicBezTo>
                    <a:pt x="2376" y="88"/>
                    <a:pt x="2288" y="0"/>
                    <a:pt x="2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487350" y="3255050"/>
              <a:ext cx="54225" cy="60300"/>
            </a:xfrm>
            <a:custGeom>
              <a:avLst/>
              <a:gdLst/>
              <a:ahLst/>
              <a:cxnLst/>
              <a:rect l="l" t="t" r="r" b="b"/>
              <a:pathLst>
                <a:path w="2169" h="2412" extrusionOk="0">
                  <a:moveTo>
                    <a:pt x="1945" y="0"/>
                  </a:moveTo>
                  <a:cubicBezTo>
                    <a:pt x="1889" y="0"/>
                    <a:pt x="1833" y="24"/>
                    <a:pt x="1795" y="69"/>
                  </a:cubicBezTo>
                  <a:lnTo>
                    <a:pt x="75" y="2083"/>
                  </a:lnTo>
                  <a:cubicBezTo>
                    <a:pt x="0" y="2167"/>
                    <a:pt x="11" y="2294"/>
                    <a:pt x="94" y="2364"/>
                  </a:cubicBezTo>
                  <a:cubicBezTo>
                    <a:pt x="131" y="2395"/>
                    <a:pt x="178" y="2412"/>
                    <a:pt x="225" y="2412"/>
                  </a:cubicBezTo>
                  <a:cubicBezTo>
                    <a:pt x="281" y="2412"/>
                    <a:pt x="338" y="2389"/>
                    <a:pt x="377" y="2342"/>
                  </a:cubicBezTo>
                  <a:lnTo>
                    <a:pt x="2095" y="329"/>
                  </a:lnTo>
                  <a:cubicBezTo>
                    <a:pt x="2169" y="245"/>
                    <a:pt x="2158" y="119"/>
                    <a:pt x="2075" y="49"/>
                  </a:cubicBezTo>
                  <a:cubicBezTo>
                    <a:pt x="2037" y="16"/>
                    <a:pt x="1991" y="0"/>
                    <a:pt x="1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487350" y="3265850"/>
              <a:ext cx="22875" cy="23025"/>
            </a:xfrm>
            <a:custGeom>
              <a:avLst/>
              <a:gdLst/>
              <a:ahLst/>
              <a:cxnLst/>
              <a:rect l="l" t="t" r="r" b="b"/>
              <a:pathLst>
                <a:path w="915" h="921" extrusionOk="0">
                  <a:moveTo>
                    <a:pt x="691" y="0"/>
                  </a:moveTo>
                  <a:cubicBezTo>
                    <a:pt x="636" y="0"/>
                    <a:pt x="581" y="23"/>
                    <a:pt x="541" y="69"/>
                  </a:cubicBezTo>
                  <a:lnTo>
                    <a:pt x="75" y="591"/>
                  </a:lnTo>
                  <a:cubicBezTo>
                    <a:pt x="0" y="670"/>
                    <a:pt x="8" y="796"/>
                    <a:pt x="92" y="871"/>
                  </a:cubicBezTo>
                  <a:cubicBezTo>
                    <a:pt x="131" y="904"/>
                    <a:pt x="178" y="921"/>
                    <a:pt x="225" y="921"/>
                  </a:cubicBezTo>
                  <a:cubicBezTo>
                    <a:pt x="279" y="921"/>
                    <a:pt x="334" y="897"/>
                    <a:pt x="374" y="855"/>
                  </a:cubicBezTo>
                  <a:lnTo>
                    <a:pt x="840" y="334"/>
                  </a:lnTo>
                  <a:cubicBezTo>
                    <a:pt x="915" y="251"/>
                    <a:pt x="905" y="125"/>
                    <a:pt x="823" y="50"/>
                  </a:cubicBezTo>
                  <a:cubicBezTo>
                    <a:pt x="785" y="17"/>
                    <a:pt x="738"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544150" y="3366975"/>
              <a:ext cx="26700" cy="9950"/>
            </a:xfrm>
            <a:custGeom>
              <a:avLst/>
              <a:gdLst/>
              <a:ahLst/>
              <a:cxnLst/>
              <a:rect l="l" t="t" r="r" b="b"/>
              <a:pathLst>
                <a:path w="1068" h="398" extrusionOk="0">
                  <a:moveTo>
                    <a:pt x="200" y="0"/>
                  </a:moveTo>
                  <a:cubicBezTo>
                    <a:pt x="88" y="0"/>
                    <a:pt x="1" y="91"/>
                    <a:pt x="1" y="200"/>
                  </a:cubicBezTo>
                  <a:cubicBezTo>
                    <a:pt x="1" y="309"/>
                    <a:pt x="91" y="398"/>
                    <a:pt x="200" y="398"/>
                  </a:cubicBezTo>
                  <a:lnTo>
                    <a:pt x="870" y="398"/>
                  </a:lnTo>
                  <a:cubicBezTo>
                    <a:pt x="981" y="398"/>
                    <a:pt x="1068" y="309"/>
                    <a:pt x="1068" y="200"/>
                  </a:cubicBezTo>
                  <a:cubicBezTo>
                    <a:pt x="1068" y="91"/>
                    <a:pt x="97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430875" y="3173800"/>
              <a:ext cx="340750" cy="257325"/>
            </a:xfrm>
            <a:custGeom>
              <a:avLst/>
              <a:gdLst/>
              <a:ahLst/>
              <a:cxnLst/>
              <a:rect l="l" t="t" r="r" b="b"/>
              <a:pathLst>
                <a:path w="13630" h="10293" extrusionOk="0">
                  <a:moveTo>
                    <a:pt x="13214" y="397"/>
                  </a:moveTo>
                  <a:cubicBezTo>
                    <a:pt x="13223" y="397"/>
                    <a:pt x="13231" y="405"/>
                    <a:pt x="13231" y="414"/>
                  </a:cubicBezTo>
                  <a:lnTo>
                    <a:pt x="13231" y="2319"/>
                  </a:lnTo>
                  <a:lnTo>
                    <a:pt x="10118" y="2319"/>
                  </a:lnTo>
                  <a:cubicBezTo>
                    <a:pt x="10055" y="1998"/>
                    <a:pt x="9773" y="1757"/>
                    <a:pt x="9434" y="1757"/>
                  </a:cubicBezTo>
                  <a:lnTo>
                    <a:pt x="9052" y="1757"/>
                  </a:lnTo>
                  <a:lnTo>
                    <a:pt x="9052" y="414"/>
                  </a:lnTo>
                  <a:cubicBezTo>
                    <a:pt x="9052" y="405"/>
                    <a:pt x="9060" y="397"/>
                    <a:pt x="9071" y="397"/>
                  </a:cubicBezTo>
                  <a:close/>
                  <a:moveTo>
                    <a:pt x="13230" y="2720"/>
                  </a:moveTo>
                  <a:lnTo>
                    <a:pt x="13230" y="7570"/>
                  </a:lnTo>
                  <a:lnTo>
                    <a:pt x="10130" y="7570"/>
                  </a:lnTo>
                  <a:lnTo>
                    <a:pt x="10130" y="2720"/>
                  </a:lnTo>
                  <a:close/>
                  <a:moveTo>
                    <a:pt x="9733" y="7492"/>
                  </a:moveTo>
                  <a:lnTo>
                    <a:pt x="9733" y="8059"/>
                  </a:lnTo>
                  <a:cubicBezTo>
                    <a:pt x="9733" y="8202"/>
                    <a:pt x="9632" y="8322"/>
                    <a:pt x="9494" y="8349"/>
                  </a:cubicBezTo>
                  <a:cubicBezTo>
                    <a:pt x="9485" y="8350"/>
                    <a:pt x="7275" y="8351"/>
                    <a:pt x="5065" y="8351"/>
                  </a:cubicBezTo>
                  <a:cubicBezTo>
                    <a:pt x="2856" y="8351"/>
                    <a:pt x="646" y="8350"/>
                    <a:pt x="636" y="8349"/>
                  </a:cubicBezTo>
                  <a:cubicBezTo>
                    <a:pt x="502" y="8322"/>
                    <a:pt x="398" y="8201"/>
                    <a:pt x="398" y="8059"/>
                  </a:cubicBezTo>
                  <a:lnTo>
                    <a:pt x="398" y="7492"/>
                  </a:lnTo>
                  <a:close/>
                  <a:moveTo>
                    <a:pt x="5822" y="8755"/>
                  </a:moveTo>
                  <a:cubicBezTo>
                    <a:pt x="5831" y="9031"/>
                    <a:pt x="5856" y="9522"/>
                    <a:pt x="5923" y="9882"/>
                  </a:cubicBezTo>
                  <a:lnTo>
                    <a:pt x="4211" y="9882"/>
                  </a:lnTo>
                  <a:cubicBezTo>
                    <a:pt x="4276" y="9522"/>
                    <a:pt x="4303" y="9031"/>
                    <a:pt x="4312" y="8755"/>
                  </a:cubicBezTo>
                  <a:close/>
                  <a:moveTo>
                    <a:pt x="9071" y="0"/>
                  </a:moveTo>
                  <a:cubicBezTo>
                    <a:pt x="8840" y="0"/>
                    <a:pt x="8653" y="187"/>
                    <a:pt x="8653" y="416"/>
                  </a:cubicBezTo>
                  <a:lnTo>
                    <a:pt x="8653" y="1759"/>
                  </a:lnTo>
                  <a:lnTo>
                    <a:pt x="7460" y="1759"/>
                  </a:lnTo>
                  <a:cubicBezTo>
                    <a:pt x="7350" y="1759"/>
                    <a:pt x="7262" y="1847"/>
                    <a:pt x="7262" y="1956"/>
                  </a:cubicBezTo>
                  <a:cubicBezTo>
                    <a:pt x="7262" y="2067"/>
                    <a:pt x="7351" y="2156"/>
                    <a:pt x="7460" y="2156"/>
                  </a:cubicBezTo>
                  <a:lnTo>
                    <a:pt x="9434" y="2156"/>
                  </a:lnTo>
                  <a:cubicBezTo>
                    <a:pt x="9597" y="2156"/>
                    <a:pt x="9733" y="2288"/>
                    <a:pt x="9733" y="2453"/>
                  </a:cubicBezTo>
                  <a:lnTo>
                    <a:pt x="9733" y="7095"/>
                  </a:lnTo>
                  <a:lnTo>
                    <a:pt x="398" y="7095"/>
                  </a:lnTo>
                  <a:lnTo>
                    <a:pt x="398" y="2453"/>
                  </a:lnTo>
                  <a:cubicBezTo>
                    <a:pt x="398" y="2290"/>
                    <a:pt x="530" y="2156"/>
                    <a:pt x="697" y="2156"/>
                  </a:cubicBezTo>
                  <a:lnTo>
                    <a:pt x="6527" y="2156"/>
                  </a:lnTo>
                  <a:cubicBezTo>
                    <a:pt x="6639" y="2156"/>
                    <a:pt x="6727" y="2065"/>
                    <a:pt x="6727" y="1956"/>
                  </a:cubicBezTo>
                  <a:cubicBezTo>
                    <a:pt x="6727" y="1846"/>
                    <a:pt x="6636" y="1759"/>
                    <a:pt x="6527" y="1759"/>
                  </a:cubicBezTo>
                  <a:lnTo>
                    <a:pt x="697" y="1759"/>
                  </a:lnTo>
                  <a:cubicBezTo>
                    <a:pt x="312" y="1759"/>
                    <a:pt x="1" y="2070"/>
                    <a:pt x="1" y="2453"/>
                  </a:cubicBezTo>
                  <a:lnTo>
                    <a:pt x="1" y="8061"/>
                  </a:lnTo>
                  <a:cubicBezTo>
                    <a:pt x="1" y="8444"/>
                    <a:pt x="312" y="8755"/>
                    <a:pt x="697" y="8755"/>
                  </a:cubicBezTo>
                  <a:lnTo>
                    <a:pt x="3910" y="8755"/>
                  </a:lnTo>
                  <a:cubicBezTo>
                    <a:pt x="3900" y="9082"/>
                    <a:pt x="3868" y="9593"/>
                    <a:pt x="3801" y="9891"/>
                  </a:cubicBezTo>
                  <a:lnTo>
                    <a:pt x="2998" y="9891"/>
                  </a:lnTo>
                  <a:cubicBezTo>
                    <a:pt x="2887" y="9891"/>
                    <a:pt x="2800" y="9981"/>
                    <a:pt x="2800" y="10090"/>
                  </a:cubicBezTo>
                  <a:cubicBezTo>
                    <a:pt x="2800" y="10201"/>
                    <a:pt x="2889" y="10288"/>
                    <a:pt x="2998" y="10288"/>
                  </a:cubicBezTo>
                  <a:lnTo>
                    <a:pt x="7133" y="10288"/>
                  </a:lnTo>
                  <a:cubicBezTo>
                    <a:pt x="7244" y="10288"/>
                    <a:pt x="7331" y="10198"/>
                    <a:pt x="7331" y="10090"/>
                  </a:cubicBezTo>
                  <a:cubicBezTo>
                    <a:pt x="7331" y="9978"/>
                    <a:pt x="7242" y="9891"/>
                    <a:pt x="7133" y="9891"/>
                  </a:cubicBezTo>
                  <a:lnTo>
                    <a:pt x="6329" y="9891"/>
                  </a:lnTo>
                  <a:cubicBezTo>
                    <a:pt x="6262" y="9593"/>
                    <a:pt x="6231" y="9082"/>
                    <a:pt x="6220" y="8755"/>
                  </a:cubicBezTo>
                  <a:lnTo>
                    <a:pt x="8653" y="8755"/>
                  </a:lnTo>
                  <a:lnTo>
                    <a:pt x="8653" y="9874"/>
                  </a:lnTo>
                  <a:cubicBezTo>
                    <a:pt x="8653" y="10103"/>
                    <a:pt x="8840" y="10290"/>
                    <a:pt x="9071" y="10290"/>
                  </a:cubicBezTo>
                  <a:lnTo>
                    <a:pt x="11367" y="10290"/>
                  </a:lnTo>
                  <a:cubicBezTo>
                    <a:pt x="11477" y="10290"/>
                    <a:pt x="11565" y="10201"/>
                    <a:pt x="11565" y="10092"/>
                  </a:cubicBezTo>
                  <a:cubicBezTo>
                    <a:pt x="11565" y="9981"/>
                    <a:pt x="11476" y="9892"/>
                    <a:pt x="11367" y="9892"/>
                  </a:cubicBezTo>
                  <a:lnTo>
                    <a:pt x="9071" y="9892"/>
                  </a:lnTo>
                  <a:cubicBezTo>
                    <a:pt x="9061" y="9892"/>
                    <a:pt x="9054" y="9885"/>
                    <a:pt x="9054" y="9875"/>
                  </a:cubicBezTo>
                  <a:lnTo>
                    <a:pt x="9054" y="8759"/>
                  </a:lnTo>
                  <a:lnTo>
                    <a:pt x="9435" y="8759"/>
                  </a:lnTo>
                  <a:cubicBezTo>
                    <a:pt x="9818" y="8759"/>
                    <a:pt x="10130" y="8447"/>
                    <a:pt x="10130" y="8062"/>
                  </a:cubicBezTo>
                  <a:lnTo>
                    <a:pt x="10130" y="7973"/>
                  </a:lnTo>
                  <a:lnTo>
                    <a:pt x="13230" y="7973"/>
                  </a:lnTo>
                  <a:lnTo>
                    <a:pt x="13230" y="9877"/>
                  </a:lnTo>
                  <a:cubicBezTo>
                    <a:pt x="13230" y="9888"/>
                    <a:pt x="13222" y="9896"/>
                    <a:pt x="13213" y="9896"/>
                  </a:cubicBezTo>
                  <a:lnTo>
                    <a:pt x="12301" y="9896"/>
                  </a:lnTo>
                  <a:cubicBezTo>
                    <a:pt x="12189" y="9896"/>
                    <a:pt x="12102" y="9984"/>
                    <a:pt x="12102" y="10093"/>
                  </a:cubicBezTo>
                  <a:cubicBezTo>
                    <a:pt x="12102" y="10204"/>
                    <a:pt x="12192" y="10293"/>
                    <a:pt x="12301" y="10293"/>
                  </a:cubicBezTo>
                  <a:lnTo>
                    <a:pt x="13214" y="10293"/>
                  </a:lnTo>
                  <a:cubicBezTo>
                    <a:pt x="13443" y="10293"/>
                    <a:pt x="13630" y="10104"/>
                    <a:pt x="13630" y="9875"/>
                  </a:cubicBezTo>
                  <a:lnTo>
                    <a:pt x="13630" y="416"/>
                  </a:lnTo>
                  <a:cubicBezTo>
                    <a:pt x="13628" y="185"/>
                    <a:pt x="13443" y="0"/>
                    <a:pt x="13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693450" y="3286450"/>
              <a:ext cx="31975" cy="31950"/>
            </a:xfrm>
            <a:custGeom>
              <a:avLst/>
              <a:gdLst/>
              <a:ahLst/>
              <a:cxnLst/>
              <a:rect l="l" t="t" r="r" b="b"/>
              <a:pathLst>
                <a:path w="1279" h="1278" extrusionOk="0">
                  <a:moveTo>
                    <a:pt x="639" y="399"/>
                  </a:moveTo>
                  <a:cubicBezTo>
                    <a:pt x="772" y="399"/>
                    <a:pt x="879" y="506"/>
                    <a:pt x="879" y="639"/>
                  </a:cubicBezTo>
                  <a:cubicBezTo>
                    <a:pt x="879" y="771"/>
                    <a:pt x="772" y="877"/>
                    <a:pt x="639" y="877"/>
                  </a:cubicBezTo>
                  <a:cubicBezTo>
                    <a:pt x="507" y="877"/>
                    <a:pt x="400" y="771"/>
                    <a:pt x="400" y="639"/>
                  </a:cubicBezTo>
                  <a:cubicBezTo>
                    <a:pt x="400" y="506"/>
                    <a:pt x="507" y="399"/>
                    <a:pt x="639" y="399"/>
                  </a:cubicBezTo>
                  <a:close/>
                  <a:moveTo>
                    <a:pt x="639" y="0"/>
                  </a:moveTo>
                  <a:cubicBezTo>
                    <a:pt x="287" y="0"/>
                    <a:pt x="1" y="285"/>
                    <a:pt x="1" y="639"/>
                  </a:cubicBezTo>
                  <a:cubicBezTo>
                    <a:pt x="1" y="991"/>
                    <a:pt x="287" y="1277"/>
                    <a:pt x="639" y="1277"/>
                  </a:cubicBezTo>
                  <a:cubicBezTo>
                    <a:pt x="991" y="1277"/>
                    <a:pt x="1278" y="991"/>
                    <a:pt x="1278" y="639"/>
                  </a:cubicBezTo>
                  <a:cubicBezTo>
                    <a:pt x="1278" y="285"/>
                    <a:pt x="991"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48"/>
          <p:cNvGrpSpPr/>
          <p:nvPr/>
        </p:nvGrpSpPr>
        <p:grpSpPr>
          <a:xfrm>
            <a:off x="4710865" y="3074315"/>
            <a:ext cx="387228" cy="386973"/>
            <a:chOff x="4016325" y="3132050"/>
            <a:chExt cx="340900" cy="340675"/>
          </a:xfrm>
        </p:grpSpPr>
        <p:sp>
          <p:nvSpPr>
            <p:cNvPr id="1578" name="Google Shape;1578;p48"/>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8"/>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8"/>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48"/>
          <p:cNvGrpSpPr/>
          <p:nvPr/>
        </p:nvGrpSpPr>
        <p:grpSpPr>
          <a:xfrm>
            <a:off x="5376246" y="3119694"/>
            <a:ext cx="387058" cy="296328"/>
            <a:chOff x="4602100" y="3172000"/>
            <a:chExt cx="340750" cy="260875"/>
          </a:xfrm>
        </p:grpSpPr>
        <p:sp>
          <p:nvSpPr>
            <p:cNvPr id="1585" name="Google Shape;1585;p48"/>
            <p:cNvSpPr/>
            <p:nvPr/>
          </p:nvSpPr>
          <p:spPr>
            <a:xfrm>
              <a:off x="4602100" y="3172000"/>
              <a:ext cx="340750" cy="260875"/>
            </a:xfrm>
            <a:custGeom>
              <a:avLst/>
              <a:gdLst/>
              <a:ahLst/>
              <a:cxnLst/>
              <a:rect l="l" t="t" r="r" b="b"/>
              <a:pathLst>
                <a:path w="13630" h="10435" extrusionOk="0">
                  <a:moveTo>
                    <a:pt x="7838" y="8605"/>
                  </a:moveTo>
                  <a:lnTo>
                    <a:pt x="7838" y="8799"/>
                  </a:lnTo>
                  <a:cubicBezTo>
                    <a:pt x="7838" y="8908"/>
                    <a:pt x="7751" y="8996"/>
                    <a:pt x="7642" y="8996"/>
                  </a:cubicBezTo>
                  <a:lnTo>
                    <a:pt x="5985" y="8996"/>
                  </a:lnTo>
                  <a:cubicBezTo>
                    <a:pt x="5876" y="8996"/>
                    <a:pt x="5788" y="8908"/>
                    <a:pt x="5788" y="8799"/>
                  </a:cubicBezTo>
                  <a:lnTo>
                    <a:pt x="5788" y="8605"/>
                  </a:lnTo>
                  <a:close/>
                  <a:moveTo>
                    <a:pt x="13094" y="8602"/>
                  </a:moveTo>
                  <a:cubicBezTo>
                    <a:pt x="13167" y="8602"/>
                    <a:pt x="13229" y="8662"/>
                    <a:pt x="13229" y="8739"/>
                  </a:cubicBezTo>
                  <a:cubicBezTo>
                    <a:pt x="13228" y="9454"/>
                    <a:pt x="12648" y="10033"/>
                    <a:pt x="11933" y="10033"/>
                  </a:cubicBezTo>
                  <a:lnTo>
                    <a:pt x="1692" y="10033"/>
                  </a:lnTo>
                  <a:cubicBezTo>
                    <a:pt x="977" y="10033"/>
                    <a:pt x="396" y="9454"/>
                    <a:pt x="396" y="8739"/>
                  </a:cubicBezTo>
                  <a:cubicBezTo>
                    <a:pt x="396" y="8664"/>
                    <a:pt x="457" y="8602"/>
                    <a:pt x="533" y="8602"/>
                  </a:cubicBezTo>
                  <a:lnTo>
                    <a:pt x="5388" y="8602"/>
                  </a:lnTo>
                  <a:lnTo>
                    <a:pt x="5388" y="8796"/>
                  </a:lnTo>
                  <a:cubicBezTo>
                    <a:pt x="5388" y="9126"/>
                    <a:pt x="5656" y="9393"/>
                    <a:pt x="5985" y="9393"/>
                  </a:cubicBezTo>
                  <a:lnTo>
                    <a:pt x="7642" y="9393"/>
                  </a:lnTo>
                  <a:cubicBezTo>
                    <a:pt x="7971" y="9393"/>
                    <a:pt x="8237" y="9126"/>
                    <a:pt x="8237" y="8796"/>
                  </a:cubicBezTo>
                  <a:lnTo>
                    <a:pt x="8237" y="8602"/>
                  </a:lnTo>
                  <a:close/>
                  <a:moveTo>
                    <a:pt x="1555" y="0"/>
                  </a:moveTo>
                  <a:cubicBezTo>
                    <a:pt x="1117" y="0"/>
                    <a:pt x="759" y="357"/>
                    <a:pt x="759" y="796"/>
                  </a:cubicBezTo>
                  <a:lnTo>
                    <a:pt x="759" y="7810"/>
                  </a:lnTo>
                  <a:cubicBezTo>
                    <a:pt x="759" y="7954"/>
                    <a:pt x="798" y="8089"/>
                    <a:pt x="866" y="8204"/>
                  </a:cubicBezTo>
                  <a:lnTo>
                    <a:pt x="535" y="8204"/>
                  </a:lnTo>
                  <a:cubicBezTo>
                    <a:pt x="240" y="8204"/>
                    <a:pt x="0" y="8444"/>
                    <a:pt x="0" y="8740"/>
                  </a:cubicBezTo>
                  <a:cubicBezTo>
                    <a:pt x="0" y="9675"/>
                    <a:pt x="759" y="10435"/>
                    <a:pt x="1693" y="10435"/>
                  </a:cubicBezTo>
                  <a:lnTo>
                    <a:pt x="11935" y="10435"/>
                  </a:lnTo>
                  <a:cubicBezTo>
                    <a:pt x="12869" y="10435"/>
                    <a:pt x="13630" y="9675"/>
                    <a:pt x="13630" y="8740"/>
                  </a:cubicBezTo>
                  <a:cubicBezTo>
                    <a:pt x="13626" y="8444"/>
                    <a:pt x="13388" y="8204"/>
                    <a:pt x="13091" y="8204"/>
                  </a:cubicBezTo>
                  <a:lnTo>
                    <a:pt x="12760" y="8204"/>
                  </a:lnTo>
                  <a:cubicBezTo>
                    <a:pt x="12829" y="8088"/>
                    <a:pt x="12868" y="7954"/>
                    <a:pt x="12868" y="7810"/>
                  </a:cubicBezTo>
                  <a:lnTo>
                    <a:pt x="12868" y="7430"/>
                  </a:lnTo>
                  <a:cubicBezTo>
                    <a:pt x="12868" y="7320"/>
                    <a:pt x="12777" y="7229"/>
                    <a:pt x="12667" y="7229"/>
                  </a:cubicBezTo>
                  <a:cubicBezTo>
                    <a:pt x="12556" y="7229"/>
                    <a:pt x="12466" y="7320"/>
                    <a:pt x="12466" y="7430"/>
                  </a:cubicBezTo>
                  <a:lnTo>
                    <a:pt x="12466" y="7810"/>
                  </a:lnTo>
                  <a:cubicBezTo>
                    <a:pt x="12466" y="8028"/>
                    <a:pt x="12290" y="8204"/>
                    <a:pt x="12072" y="8204"/>
                  </a:cubicBezTo>
                  <a:lnTo>
                    <a:pt x="1555" y="8204"/>
                  </a:lnTo>
                  <a:cubicBezTo>
                    <a:pt x="1337" y="8204"/>
                    <a:pt x="1161" y="8028"/>
                    <a:pt x="1161" y="7810"/>
                  </a:cubicBezTo>
                  <a:lnTo>
                    <a:pt x="1161" y="796"/>
                  </a:lnTo>
                  <a:cubicBezTo>
                    <a:pt x="1161" y="578"/>
                    <a:pt x="1337" y="401"/>
                    <a:pt x="1555" y="401"/>
                  </a:cubicBezTo>
                  <a:lnTo>
                    <a:pt x="12072" y="401"/>
                  </a:lnTo>
                  <a:cubicBezTo>
                    <a:pt x="12290" y="401"/>
                    <a:pt x="12466" y="578"/>
                    <a:pt x="12466" y="796"/>
                  </a:cubicBezTo>
                  <a:lnTo>
                    <a:pt x="12466" y="6499"/>
                  </a:lnTo>
                  <a:cubicBezTo>
                    <a:pt x="12466" y="6609"/>
                    <a:pt x="12556" y="6700"/>
                    <a:pt x="12667" y="6700"/>
                  </a:cubicBezTo>
                  <a:cubicBezTo>
                    <a:pt x="12777" y="6700"/>
                    <a:pt x="12868" y="6609"/>
                    <a:pt x="12868" y="6499"/>
                  </a:cubicBezTo>
                  <a:lnTo>
                    <a:pt x="12868" y="796"/>
                  </a:lnTo>
                  <a:cubicBezTo>
                    <a:pt x="12868" y="359"/>
                    <a:pt x="12511"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8"/>
            <p:cNvSpPr/>
            <p:nvPr/>
          </p:nvSpPr>
          <p:spPr>
            <a:xfrm>
              <a:off x="4677375" y="3245200"/>
              <a:ext cx="107100" cy="107125"/>
            </a:xfrm>
            <a:custGeom>
              <a:avLst/>
              <a:gdLst/>
              <a:ahLst/>
              <a:cxnLst/>
              <a:rect l="l" t="t" r="r" b="b"/>
              <a:pathLst>
                <a:path w="4284" h="4285" extrusionOk="0">
                  <a:moveTo>
                    <a:pt x="2142" y="1342"/>
                  </a:moveTo>
                  <a:cubicBezTo>
                    <a:pt x="2192" y="1342"/>
                    <a:pt x="2239" y="1345"/>
                    <a:pt x="2285" y="1356"/>
                  </a:cubicBezTo>
                  <a:cubicBezTo>
                    <a:pt x="2659" y="1421"/>
                    <a:pt x="2943" y="1748"/>
                    <a:pt x="2943" y="2142"/>
                  </a:cubicBezTo>
                  <a:cubicBezTo>
                    <a:pt x="2943" y="2582"/>
                    <a:pt x="2583" y="2943"/>
                    <a:pt x="2142" y="2943"/>
                  </a:cubicBezTo>
                  <a:cubicBezTo>
                    <a:pt x="1703" y="2943"/>
                    <a:pt x="1343" y="2585"/>
                    <a:pt x="1343" y="2142"/>
                  </a:cubicBezTo>
                  <a:cubicBezTo>
                    <a:pt x="1343" y="1702"/>
                    <a:pt x="1701" y="1343"/>
                    <a:pt x="2140" y="1342"/>
                  </a:cubicBezTo>
                  <a:close/>
                  <a:moveTo>
                    <a:pt x="2340" y="412"/>
                  </a:moveTo>
                  <a:cubicBezTo>
                    <a:pt x="2715" y="454"/>
                    <a:pt x="3075" y="625"/>
                    <a:pt x="3348" y="889"/>
                  </a:cubicBezTo>
                  <a:cubicBezTo>
                    <a:pt x="3605" y="1136"/>
                    <a:pt x="3782" y="1460"/>
                    <a:pt x="3849" y="1809"/>
                  </a:cubicBezTo>
                  <a:cubicBezTo>
                    <a:pt x="3925" y="2206"/>
                    <a:pt x="3865" y="2611"/>
                    <a:pt x="3673" y="2968"/>
                  </a:cubicBezTo>
                  <a:cubicBezTo>
                    <a:pt x="3673" y="2970"/>
                    <a:pt x="3670" y="2970"/>
                    <a:pt x="3670" y="2971"/>
                  </a:cubicBezTo>
                  <a:cubicBezTo>
                    <a:pt x="3631" y="3044"/>
                    <a:pt x="3587" y="3111"/>
                    <a:pt x="3538" y="3178"/>
                  </a:cubicBezTo>
                  <a:lnTo>
                    <a:pt x="3073" y="2898"/>
                  </a:lnTo>
                  <a:cubicBezTo>
                    <a:pt x="3143" y="2812"/>
                    <a:pt x="3200" y="2719"/>
                    <a:pt x="3243" y="2619"/>
                  </a:cubicBezTo>
                  <a:lnTo>
                    <a:pt x="3240" y="2619"/>
                  </a:lnTo>
                  <a:cubicBezTo>
                    <a:pt x="3304" y="2473"/>
                    <a:pt x="3340" y="2312"/>
                    <a:pt x="3340" y="2142"/>
                  </a:cubicBezTo>
                  <a:cubicBezTo>
                    <a:pt x="3340" y="1705"/>
                    <a:pt x="3103" y="1318"/>
                    <a:pt x="2749" y="1110"/>
                  </a:cubicBezTo>
                  <a:cubicBezTo>
                    <a:pt x="2636" y="1043"/>
                    <a:pt x="2505" y="993"/>
                    <a:pt x="2376" y="968"/>
                  </a:cubicBezTo>
                  <a:cubicBezTo>
                    <a:pt x="2365" y="966"/>
                    <a:pt x="2352" y="962"/>
                    <a:pt x="2340" y="960"/>
                  </a:cubicBezTo>
                  <a:lnTo>
                    <a:pt x="2340" y="412"/>
                  </a:lnTo>
                  <a:close/>
                  <a:moveTo>
                    <a:pt x="2142" y="0"/>
                  </a:moveTo>
                  <a:cubicBezTo>
                    <a:pt x="1889" y="0"/>
                    <a:pt x="1637" y="43"/>
                    <a:pt x="1401" y="130"/>
                  </a:cubicBezTo>
                  <a:cubicBezTo>
                    <a:pt x="1119" y="234"/>
                    <a:pt x="862" y="399"/>
                    <a:pt x="647" y="608"/>
                  </a:cubicBezTo>
                  <a:cubicBezTo>
                    <a:pt x="567" y="686"/>
                    <a:pt x="567" y="812"/>
                    <a:pt x="644" y="890"/>
                  </a:cubicBezTo>
                  <a:cubicBezTo>
                    <a:pt x="683" y="930"/>
                    <a:pt x="734" y="950"/>
                    <a:pt x="786" y="950"/>
                  </a:cubicBezTo>
                  <a:cubicBezTo>
                    <a:pt x="836" y="950"/>
                    <a:pt x="887" y="931"/>
                    <a:pt x="925" y="893"/>
                  </a:cubicBezTo>
                  <a:cubicBezTo>
                    <a:pt x="1204" y="621"/>
                    <a:pt x="1561" y="454"/>
                    <a:pt x="1944" y="409"/>
                  </a:cubicBezTo>
                  <a:lnTo>
                    <a:pt x="1944" y="959"/>
                  </a:lnTo>
                  <a:cubicBezTo>
                    <a:pt x="1377" y="1054"/>
                    <a:pt x="946" y="1546"/>
                    <a:pt x="946" y="2141"/>
                  </a:cubicBezTo>
                  <a:cubicBezTo>
                    <a:pt x="946" y="2803"/>
                    <a:pt x="1483" y="3340"/>
                    <a:pt x="2145" y="3340"/>
                  </a:cubicBezTo>
                  <a:cubicBezTo>
                    <a:pt x="2368" y="3340"/>
                    <a:pt x="2577" y="3278"/>
                    <a:pt x="2756" y="3170"/>
                  </a:cubicBezTo>
                  <a:lnTo>
                    <a:pt x="3263" y="3474"/>
                  </a:lnTo>
                  <a:cubicBezTo>
                    <a:pt x="2960" y="3730"/>
                    <a:pt x="2570" y="3882"/>
                    <a:pt x="2145" y="3882"/>
                  </a:cubicBezTo>
                  <a:cubicBezTo>
                    <a:pt x="1184" y="3882"/>
                    <a:pt x="402" y="3102"/>
                    <a:pt x="402" y="2141"/>
                  </a:cubicBezTo>
                  <a:cubicBezTo>
                    <a:pt x="402" y="1949"/>
                    <a:pt x="433" y="1762"/>
                    <a:pt x="494" y="1583"/>
                  </a:cubicBezTo>
                  <a:cubicBezTo>
                    <a:pt x="528" y="1479"/>
                    <a:pt x="472" y="1365"/>
                    <a:pt x="366" y="1331"/>
                  </a:cubicBezTo>
                  <a:cubicBezTo>
                    <a:pt x="345" y="1324"/>
                    <a:pt x="323" y="1320"/>
                    <a:pt x="302" y="1320"/>
                  </a:cubicBezTo>
                  <a:cubicBezTo>
                    <a:pt x="219" y="1320"/>
                    <a:pt x="141" y="1373"/>
                    <a:pt x="114" y="1457"/>
                  </a:cubicBezTo>
                  <a:cubicBezTo>
                    <a:pt x="39" y="1677"/>
                    <a:pt x="3" y="1907"/>
                    <a:pt x="3" y="2141"/>
                  </a:cubicBezTo>
                  <a:cubicBezTo>
                    <a:pt x="0" y="3325"/>
                    <a:pt x="961" y="4284"/>
                    <a:pt x="2142" y="4284"/>
                  </a:cubicBezTo>
                  <a:cubicBezTo>
                    <a:pt x="2768" y="4284"/>
                    <a:pt x="3330" y="4015"/>
                    <a:pt x="3721" y="3586"/>
                  </a:cubicBezTo>
                  <a:cubicBezTo>
                    <a:pt x="4078" y="3200"/>
                    <a:pt x="4284" y="2672"/>
                    <a:pt x="4284" y="2142"/>
                  </a:cubicBezTo>
                  <a:cubicBezTo>
                    <a:pt x="4284" y="1107"/>
                    <a:pt x="3510" y="195"/>
                    <a:pt x="2488" y="27"/>
                  </a:cubicBezTo>
                  <a:cubicBezTo>
                    <a:pt x="2373" y="9"/>
                    <a:pt x="2258" y="0"/>
                    <a:pt x="2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8"/>
            <p:cNvSpPr/>
            <p:nvPr/>
          </p:nvSpPr>
          <p:spPr>
            <a:xfrm>
              <a:off x="4642525" y="3190150"/>
              <a:ext cx="259825" cy="178750"/>
            </a:xfrm>
            <a:custGeom>
              <a:avLst/>
              <a:gdLst/>
              <a:ahLst/>
              <a:cxnLst/>
              <a:rect l="l" t="t" r="r" b="b"/>
              <a:pathLst>
                <a:path w="10393" h="7150" extrusionOk="0">
                  <a:moveTo>
                    <a:pt x="9967" y="399"/>
                  </a:moveTo>
                  <a:cubicBezTo>
                    <a:pt x="9981" y="399"/>
                    <a:pt x="9992" y="410"/>
                    <a:pt x="9992" y="422"/>
                  </a:cubicBezTo>
                  <a:lnTo>
                    <a:pt x="9992" y="1536"/>
                  </a:lnTo>
                  <a:lnTo>
                    <a:pt x="397" y="1536"/>
                  </a:lnTo>
                  <a:lnTo>
                    <a:pt x="397" y="422"/>
                  </a:lnTo>
                  <a:cubicBezTo>
                    <a:pt x="397" y="410"/>
                    <a:pt x="410" y="399"/>
                    <a:pt x="421" y="399"/>
                  </a:cubicBezTo>
                  <a:close/>
                  <a:moveTo>
                    <a:pt x="9994" y="1936"/>
                  </a:moveTo>
                  <a:lnTo>
                    <a:pt x="9994" y="6728"/>
                  </a:lnTo>
                  <a:lnTo>
                    <a:pt x="9992" y="6728"/>
                  </a:lnTo>
                  <a:cubicBezTo>
                    <a:pt x="9992" y="6742"/>
                    <a:pt x="9981" y="6751"/>
                    <a:pt x="9969" y="6751"/>
                  </a:cubicBezTo>
                  <a:lnTo>
                    <a:pt x="424" y="6751"/>
                  </a:lnTo>
                  <a:cubicBezTo>
                    <a:pt x="410" y="6751"/>
                    <a:pt x="400" y="6738"/>
                    <a:pt x="400" y="6728"/>
                  </a:cubicBezTo>
                  <a:lnTo>
                    <a:pt x="400" y="1936"/>
                  </a:lnTo>
                  <a:close/>
                  <a:moveTo>
                    <a:pt x="424" y="0"/>
                  </a:moveTo>
                  <a:cubicBezTo>
                    <a:pt x="190" y="0"/>
                    <a:pt x="0" y="192"/>
                    <a:pt x="0" y="422"/>
                  </a:cubicBezTo>
                  <a:lnTo>
                    <a:pt x="0" y="6728"/>
                  </a:lnTo>
                  <a:cubicBezTo>
                    <a:pt x="0" y="6961"/>
                    <a:pt x="192" y="7150"/>
                    <a:pt x="424" y="7150"/>
                  </a:cubicBezTo>
                  <a:lnTo>
                    <a:pt x="9969" y="7150"/>
                  </a:lnTo>
                  <a:cubicBezTo>
                    <a:pt x="10203" y="7150"/>
                    <a:pt x="10393" y="6960"/>
                    <a:pt x="10393" y="6728"/>
                  </a:cubicBezTo>
                  <a:lnTo>
                    <a:pt x="10393" y="422"/>
                  </a:lnTo>
                  <a:cubicBezTo>
                    <a:pt x="10393" y="189"/>
                    <a:pt x="10201"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8"/>
            <p:cNvSpPr/>
            <p:nvPr/>
          </p:nvSpPr>
          <p:spPr>
            <a:xfrm>
              <a:off x="4670600"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8"/>
            <p:cNvSpPr/>
            <p:nvPr/>
          </p:nvSpPr>
          <p:spPr>
            <a:xfrm>
              <a:off x="4690425" y="3209300"/>
              <a:ext cx="10050" cy="10075"/>
            </a:xfrm>
            <a:custGeom>
              <a:avLst/>
              <a:gdLst/>
              <a:ahLst/>
              <a:cxnLst/>
              <a:rect l="l" t="t" r="r" b="b"/>
              <a:pathLst>
                <a:path w="402" h="403" extrusionOk="0">
                  <a:moveTo>
                    <a:pt x="201" y="1"/>
                  </a:moveTo>
                  <a:cubicBezTo>
                    <a:pt x="90" y="1"/>
                    <a:pt x="0" y="91"/>
                    <a:pt x="0" y="202"/>
                  </a:cubicBezTo>
                  <a:cubicBezTo>
                    <a:pt x="0" y="312"/>
                    <a:pt x="90"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8"/>
            <p:cNvSpPr/>
            <p:nvPr/>
          </p:nvSpPr>
          <p:spPr>
            <a:xfrm>
              <a:off x="4710200"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8"/>
            <p:cNvSpPr/>
            <p:nvPr/>
          </p:nvSpPr>
          <p:spPr>
            <a:xfrm>
              <a:off x="4784375" y="3248000"/>
              <a:ext cx="83125" cy="10075"/>
            </a:xfrm>
            <a:custGeom>
              <a:avLst/>
              <a:gdLst/>
              <a:ahLst/>
              <a:cxnLst/>
              <a:rect l="l" t="t" r="r" b="b"/>
              <a:pathLst>
                <a:path w="3325" h="403" extrusionOk="0">
                  <a:moveTo>
                    <a:pt x="201" y="1"/>
                  </a:moveTo>
                  <a:cubicBezTo>
                    <a:pt x="89" y="1"/>
                    <a:pt x="1" y="91"/>
                    <a:pt x="1" y="202"/>
                  </a:cubicBezTo>
                  <a:cubicBezTo>
                    <a:pt x="1" y="312"/>
                    <a:pt x="89" y="403"/>
                    <a:pt x="201" y="403"/>
                  </a:cubicBezTo>
                  <a:lnTo>
                    <a:pt x="3124" y="403"/>
                  </a:lnTo>
                  <a:cubicBezTo>
                    <a:pt x="3234" y="403"/>
                    <a:pt x="3325" y="312"/>
                    <a:pt x="3325" y="202"/>
                  </a:cubicBezTo>
                  <a:cubicBezTo>
                    <a:pt x="3325" y="91"/>
                    <a:pt x="3234"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8"/>
            <p:cNvSpPr/>
            <p:nvPr/>
          </p:nvSpPr>
          <p:spPr>
            <a:xfrm>
              <a:off x="4790400" y="3268450"/>
              <a:ext cx="77050" cy="10075"/>
            </a:xfrm>
            <a:custGeom>
              <a:avLst/>
              <a:gdLst/>
              <a:ahLst/>
              <a:cxnLst/>
              <a:rect l="l" t="t" r="r" b="b"/>
              <a:pathLst>
                <a:path w="3082" h="403" extrusionOk="0">
                  <a:moveTo>
                    <a:pt x="200" y="1"/>
                  </a:moveTo>
                  <a:cubicBezTo>
                    <a:pt x="90" y="1"/>
                    <a:pt x="1" y="91"/>
                    <a:pt x="1" y="202"/>
                  </a:cubicBezTo>
                  <a:cubicBezTo>
                    <a:pt x="1" y="312"/>
                    <a:pt x="90" y="402"/>
                    <a:pt x="200" y="402"/>
                  </a:cubicBezTo>
                  <a:lnTo>
                    <a:pt x="2883" y="402"/>
                  </a:lnTo>
                  <a:cubicBezTo>
                    <a:pt x="2993" y="402"/>
                    <a:pt x="3082" y="312"/>
                    <a:pt x="3082" y="202"/>
                  </a:cubicBezTo>
                  <a:cubicBezTo>
                    <a:pt x="3082" y="91"/>
                    <a:pt x="2992" y="1"/>
                    <a:pt x="2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8"/>
            <p:cNvSpPr/>
            <p:nvPr/>
          </p:nvSpPr>
          <p:spPr>
            <a:xfrm>
              <a:off x="4796925" y="3288850"/>
              <a:ext cx="70525" cy="10075"/>
            </a:xfrm>
            <a:custGeom>
              <a:avLst/>
              <a:gdLst/>
              <a:ahLst/>
              <a:cxnLst/>
              <a:rect l="l" t="t" r="r" b="b"/>
              <a:pathLst>
                <a:path w="2821" h="403" extrusionOk="0">
                  <a:moveTo>
                    <a:pt x="201" y="1"/>
                  </a:moveTo>
                  <a:cubicBezTo>
                    <a:pt x="90" y="1"/>
                    <a:pt x="0" y="91"/>
                    <a:pt x="0" y="202"/>
                  </a:cubicBezTo>
                  <a:cubicBezTo>
                    <a:pt x="0" y="312"/>
                    <a:pt x="90" y="403"/>
                    <a:pt x="201" y="403"/>
                  </a:cubicBezTo>
                  <a:lnTo>
                    <a:pt x="2622" y="403"/>
                  </a:lnTo>
                  <a:cubicBezTo>
                    <a:pt x="2732" y="403"/>
                    <a:pt x="2821" y="312"/>
                    <a:pt x="2821" y="202"/>
                  </a:cubicBezTo>
                  <a:cubicBezTo>
                    <a:pt x="2821" y="91"/>
                    <a:pt x="2731" y="1"/>
                    <a:pt x="2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8"/>
          <p:cNvGrpSpPr/>
          <p:nvPr/>
        </p:nvGrpSpPr>
        <p:grpSpPr>
          <a:xfrm>
            <a:off x="6041089" y="3101321"/>
            <a:ext cx="387086" cy="333074"/>
            <a:chOff x="5187400" y="3155825"/>
            <a:chExt cx="340775" cy="293225"/>
          </a:xfrm>
        </p:grpSpPr>
        <p:sp>
          <p:nvSpPr>
            <p:cNvPr id="1595" name="Google Shape;1595;p48"/>
            <p:cNvSpPr/>
            <p:nvPr/>
          </p:nvSpPr>
          <p:spPr>
            <a:xfrm>
              <a:off x="5460725" y="3208275"/>
              <a:ext cx="24800" cy="33100"/>
            </a:xfrm>
            <a:custGeom>
              <a:avLst/>
              <a:gdLst/>
              <a:ahLst/>
              <a:cxnLst/>
              <a:rect l="l" t="t" r="r" b="b"/>
              <a:pathLst>
                <a:path w="992" h="1324" extrusionOk="0">
                  <a:moveTo>
                    <a:pt x="502" y="1"/>
                  </a:moveTo>
                  <a:cubicBezTo>
                    <a:pt x="454" y="1"/>
                    <a:pt x="404" y="7"/>
                    <a:pt x="351" y="23"/>
                  </a:cubicBezTo>
                  <a:cubicBezTo>
                    <a:pt x="205" y="68"/>
                    <a:pt x="102" y="183"/>
                    <a:pt x="80" y="325"/>
                  </a:cubicBezTo>
                  <a:cubicBezTo>
                    <a:pt x="60" y="457"/>
                    <a:pt x="119" y="585"/>
                    <a:pt x="230" y="658"/>
                  </a:cubicBezTo>
                  <a:cubicBezTo>
                    <a:pt x="266" y="682"/>
                    <a:pt x="309" y="694"/>
                    <a:pt x="348" y="710"/>
                  </a:cubicBezTo>
                  <a:cubicBezTo>
                    <a:pt x="421" y="739"/>
                    <a:pt x="493" y="769"/>
                    <a:pt x="565" y="795"/>
                  </a:cubicBezTo>
                  <a:cubicBezTo>
                    <a:pt x="611" y="813"/>
                    <a:pt x="717" y="861"/>
                    <a:pt x="703" y="940"/>
                  </a:cubicBezTo>
                  <a:cubicBezTo>
                    <a:pt x="694" y="998"/>
                    <a:pt x="621" y="1059"/>
                    <a:pt x="518" y="1059"/>
                  </a:cubicBezTo>
                  <a:cubicBezTo>
                    <a:pt x="414" y="1059"/>
                    <a:pt x="312" y="1017"/>
                    <a:pt x="247" y="945"/>
                  </a:cubicBezTo>
                  <a:cubicBezTo>
                    <a:pt x="221" y="916"/>
                    <a:pt x="185" y="902"/>
                    <a:pt x="149" y="902"/>
                  </a:cubicBezTo>
                  <a:cubicBezTo>
                    <a:pt x="117" y="902"/>
                    <a:pt x="84" y="913"/>
                    <a:pt x="58" y="936"/>
                  </a:cubicBezTo>
                  <a:cubicBezTo>
                    <a:pt x="4" y="984"/>
                    <a:pt x="1" y="1070"/>
                    <a:pt x="49" y="1124"/>
                  </a:cubicBezTo>
                  <a:cubicBezTo>
                    <a:pt x="164" y="1250"/>
                    <a:pt x="339" y="1323"/>
                    <a:pt x="518" y="1323"/>
                  </a:cubicBezTo>
                  <a:cubicBezTo>
                    <a:pt x="742" y="1323"/>
                    <a:pt x="929" y="1182"/>
                    <a:pt x="963" y="985"/>
                  </a:cubicBezTo>
                  <a:cubicBezTo>
                    <a:pt x="991" y="838"/>
                    <a:pt x="923" y="644"/>
                    <a:pt x="657" y="545"/>
                  </a:cubicBezTo>
                  <a:cubicBezTo>
                    <a:pt x="526" y="496"/>
                    <a:pt x="406" y="445"/>
                    <a:pt x="368" y="428"/>
                  </a:cubicBezTo>
                  <a:cubicBezTo>
                    <a:pt x="339" y="404"/>
                    <a:pt x="340" y="373"/>
                    <a:pt x="344" y="359"/>
                  </a:cubicBezTo>
                  <a:cubicBezTo>
                    <a:pt x="345" y="341"/>
                    <a:pt x="359" y="295"/>
                    <a:pt x="426" y="277"/>
                  </a:cubicBezTo>
                  <a:cubicBezTo>
                    <a:pt x="451" y="269"/>
                    <a:pt x="476" y="266"/>
                    <a:pt x="501" y="266"/>
                  </a:cubicBezTo>
                  <a:cubicBezTo>
                    <a:pt x="618" y="266"/>
                    <a:pt x="713" y="341"/>
                    <a:pt x="717" y="344"/>
                  </a:cubicBezTo>
                  <a:cubicBezTo>
                    <a:pt x="742" y="364"/>
                    <a:pt x="772" y="374"/>
                    <a:pt x="802" y="374"/>
                  </a:cubicBezTo>
                  <a:cubicBezTo>
                    <a:pt x="840" y="374"/>
                    <a:pt x="878" y="358"/>
                    <a:pt x="904" y="327"/>
                  </a:cubicBezTo>
                  <a:cubicBezTo>
                    <a:pt x="951" y="271"/>
                    <a:pt x="945" y="186"/>
                    <a:pt x="889" y="140"/>
                  </a:cubicBezTo>
                  <a:cubicBezTo>
                    <a:pt x="880" y="133"/>
                    <a:pt x="718"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8"/>
            <p:cNvSpPr/>
            <p:nvPr/>
          </p:nvSpPr>
          <p:spPr>
            <a:xfrm>
              <a:off x="5228850" y="3201250"/>
              <a:ext cx="128825" cy="127475"/>
            </a:xfrm>
            <a:custGeom>
              <a:avLst/>
              <a:gdLst/>
              <a:ahLst/>
              <a:cxnLst/>
              <a:rect l="l" t="t" r="r" b="b"/>
              <a:pathLst>
                <a:path w="5153" h="5099" extrusionOk="0">
                  <a:moveTo>
                    <a:pt x="2550" y="399"/>
                  </a:moveTo>
                  <a:cubicBezTo>
                    <a:pt x="3226" y="399"/>
                    <a:pt x="3827" y="714"/>
                    <a:pt x="4223" y="1200"/>
                  </a:cubicBezTo>
                  <a:cubicBezTo>
                    <a:pt x="4224" y="1200"/>
                    <a:pt x="4038" y="1265"/>
                    <a:pt x="4030" y="1268"/>
                  </a:cubicBezTo>
                  <a:cubicBezTo>
                    <a:pt x="3985" y="1282"/>
                    <a:pt x="3941" y="1293"/>
                    <a:pt x="3897" y="1310"/>
                  </a:cubicBezTo>
                  <a:cubicBezTo>
                    <a:pt x="3848" y="1330"/>
                    <a:pt x="3801" y="1357"/>
                    <a:pt x="3757" y="1391"/>
                  </a:cubicBezTo>
                  <a:cubicBezTo>
                    <a:pt x="3611" y="1511"/>
                    <a:pt x="3580" y="1681"/>
                    <a:pt x="3555" y="1816"/>
                  </a:cubicBezTo>
                  <a:cubicBezTo>
                    <a:pt x="3541" y="1888"/>
                    <a:pt x="3530" y="1955"/>
                    <a:pt x="3505" y="1999"/>
                  </a:cubicBezTo>
                  <a:cubicBezTo>
                    <a:pt x="3453" y="2086"/>
                    <a:pt x="3307" y="2131"/>
                    <a:pt x="3201" y="2156"/>
                  </a:cubicBezTo>
                  <a:lnTo>
                    <a:pt x="3193" y="2157"/>
                  </a:lnTo>
                  <a:cubicBezTo>
                    <a:pt x="3109" y="2179"/>
                    <a:pt x="3003" y="2204"/>
                    <a:pt x="2913" y="2280"/>
                  </a:cubicBezTo>
                  <a:cubicBezTo>
                    <a:pt x="2706" y="2453"/>
                    <a:pt x="2696" y="2770"/>
                    <a:pt x="2886" y="3084"/>
                  </a:cubicBezTo>
                  <a:cubicBezTo>
                    <a:pt x="2897" y="3100"/>
                    <a:pt x="2907" y="3115"/>
                    <a:pt x="2916" y="3133"/>
                  </a:cubicBezTo>
                  <a:cubicBezTo>
                    <a:pt x="2938" y="3168"/>
                    <a:pt x="2972" y="3226"/>
                    <a:pt x="2999" y="3273"/>
                  </a:cubicBezTo>
                  <a:cubicBezTo>
                    <a:pt x="2899" y="3270"/>
                    <a:pt x="2770" y="3193"/>
                    <a:pt x="2658" y="3128"/>
                  </a:cubicBezTo>
                  <a:cubicBezTo>
                    <a:pt x="2619" y="3106"/>
                    <a:pt x="2583" y="3084"/>
                    <a:pt x="2547" y="3066"/>
                  </a:cubicBezTo>
                  <a:cubicBezTo>
                    <a:pt x="2464" y="3020"/>
                    <a:pt x="2365" y="2961"/>
                    <a:pt x="2338" y="2891"/>
                  </a:cubicBezTo>
                  <a:cubicBezTo>
                    <a:pt x="2321" y="2844"/>
                    <a:pt x="2323" y="2777"/>
                    <a:pt x="2324" y="2703"/>
                  </a:cubicBezTo>
                  <a:lnTo>
                    <a:pt x="2324" y="2673"/>
                  </a:lnTo>
                  <a:cubicBezTo>
                    <a:pt x="2338" y="2210"/>
                    <a:pt x="2214" y="1843"/>
                    <a:pt x="1967" y="1611"/>
                  </a:cubicBezTo>
                  <a:cubicBezTo>
                    <a:pt x="1958" y="1601"/>
                    <a:pt x="1947" y="1590"/>
                    <a:pt x="1935" y="1581"/>
                  </a:cubicBezTo>
                  <a:cubicBezTo>
                    <a:pt x="1916" y="1564"/>
                    <a:pt x="1888" y="1541"/>
                    <a:pt x="1883" y="1531"/>
                  </a:cubicBezTo>
                  <a:cubicBezTo>
                    <a:pt x="1880" y="1523"/>
                    <a:pt x="1872" y="1488"/>
                    <a:pt x="1941" y="1355"/>
                  </a:cubicBezTo>
                  <a:cubicBezTo>
                    <a:pt x="2027" y="1185"/>
                    <a:pt x="2112" y="1014"/>
                    <a:pt x="2195" y="846"/>
                  </a:cubicBezTo>
                  <a:cubicBezTo>
                    <a:pt x="2270" y="698"/>
                    <a:pt x="2344" y="552"/>
                    <a:pt x="2418" y="404"/>
                  </a:cubicBezTo>
                  <a:cubicBezTo>
                    <a:pt x="2432" y="404"/>
                    <a:pt x="2443" y="402"/>
                    <a:pt x="2457" y="402"/>
                  </a:cubicBezTo>
                  <a:lnTo>
                    <a:pt x="2467" y="402"/>
                  </a:lnTo>
                  <a:cubicBezTo>
                    <a:pt x="2496" y="399"/>
                    <a:pt x="2522" y="399"/>
                    <a:pt x="2550" y="399"/>
                  </a:cubicBezTo>
                  <a:close/>
                  <a:moveTo>
                    <a:pt x="2552" y="0"/>
                  </a:moveTo>
                  <a:cubicBezTo>
                    <a:pt x="2246" y="2"/>
                    <a:pt x="1996" y="44"/>
                    <a:pt x="1704" y="145"/>
                  </a:cubicBezTo>
                  <a:cubicBezTo>
                    <a:pt x="1474" y="226"/>
                    <a:pt x="1253" y="343"/>
                    <a:pt x="1055" y="488"/>
                  </a:cubicBezTo>
                  <a:cubicBezTo>
                    <a:pt x="964" y="552"/>
                    <a:pt x="946" y="676"/>
                    <a:pt x="1010" y="765"/>
                  </a:cubicBezTo>
                  <a:cubicBezTo>
                    <a:pt x="1048" y="819"/>
                    <a:pt x="1109" y="848"/>
                    <a:pt x="1171" y="848"/>
                  </a:cubicBezTo>
                  <a:cubicBezTo>
                    <a:pt x="1212" y="848"/>
                    <a:pt x="1253" y="835"/>
                    <a:pt x="1288" y="810"/>
                  </a:cubicBezTo>
                  <a:cubicBezTo>
                    <a:pt x="1485" y="667"/>
                    <a:pt x="1701" y="561"/>
                    <a:pt x="1929" y="491"/>
                  </a:cubicBezTo>
                  <a:lnTo>
                    <a:pt x="1929" y="491"/>
                  </a:lnTo>
                  <a:cubicBezTo>
                    <a:pt x="1899" y="550"/>
                    <a:pt x="1871" y="608"/>
                    <a:pt x="1841" y="668"/>
                  </a:cubicBezTo>
                  <a:cubicBezTo>
                    <a:pt x="1756" y="838"/>
                    <a:pt x="1670" y="1009"/>
                    <a:pt x="1586" y="1178"/>
                  </a:cubicBezTo>
                  <a:cubicBezTo>
                    <a:pt x="1533" y="1284"/>
                    <a:pt x="1422" y="1503"/>
                    <a:pt x="1531" y="1715"/>
                  </a:cubicBezTo>
                  <a:cubicBezTo>
                    <a:pt x="1586" y="1823"/>
                    <a:pt x="1686" y="1879"/>
                    <a:pt x="1757" y="1971"/>
                  </a:cubicBezTo>
                  <a:cubicBezTo>
                    <a:pt x="1882" y="2134"/>
                    <a:pt x="1913" y="2299"/>
                    <a:pt x="1925" y="2500"/>
                  </a:cubicBezTo>
                  <a:cubicBezTo>
                    <a:pt x="1936" y="2679"/>
                    <a:pt x="1901" y="2868"/>
                    <a:pt x="1967" y="3039"/>
                  </a:cubicBezTo>
                  <a:cubicBezTo>
                    <a:pt x="2044" y="3232"/>
                    <a:pt x="2217" y="3343"/>
                    <a:pt x="2362" y="3419"/>
                  </a:cubicBezTo>
                  <a:cubicBezTo>
                    <a:pt x="2391" y="3435"/>
                    <a:pt x="2424" y="3455"/>
                    <a:pt x="2458" y="3474"/>
                  </a:cubicBezTo>
                  <a:cubicBezTo>
                    <a:pt x="2612" y="3564"/>
                    <a:pt x="2801" y="3675"/>
                    <a:pt x="3011" y="3675"/>
                  </a:cubicBezTo>
                  <a:cubicBezTo>
                    <a:pt x="3158" y="3675"/>
                    <a:pt x="3318" y="3628"/>
                    <a:pt x="3390" y="3489"/>
                  </a:cubicBezTo>
                  <a:cubicBezTo>
                    <a:pt x="3499" y="3279"/>
                    <a:pt x="3337" y="3053"/>
                    <a:pt x="3232" y="2880"/>
                  </a:cubicBezTo>
                  <a:cubicBezTo>
                    <a:pt x="3151" y="2749"/>
                    <a:pt x="3134" y="2618"/>
                    <a:pt x="3172" y="2587"/>
                  </a:cubicBezTo>
                  <a:cubicBezTo>
                    <a:pt x="3190" y="2570"/>
                    <a:pt x="3243" y="2559"/>
                    <a:pt x="3290" y="2547"/>
                  </a:cubicBezTo>
                  <a:lnTo>
                    <a:pt x="3299" y="2545"/>
                  </a:lnTo>
                  <a:cubicBezTo>
                    <a:pt x="3491" y="2499"/>
                    <a:pt x="3726" y="2416"/>
                    <a:pt x="3852" y="2201"/>
                  </a:cubicBezTo>
                  <a:cubicBezTo>
                    <a:pt x="3913" y="2097"/>
                    <a:pt x="3933" y="1986"/>
                    <a:pt x="3950" y="1890"/>
                  </a:cubicBezTo>
                  <a:cubicBezTo>
                    <a:pt x="3966" y="1805"/>
                    <a:pt x="3980" y="1726"/>
                    <a:pt x="4013" y="1698"/>
                  </a:cubicBezTo>
                  <a:cubicBezTo>
                    <a:pt x="4031" y="1681"/>
                    <a:pt x="4081" y="1667"/>
                    <a:pt x="4125" y="1656"/>
                  </a:cubicBezTo>
                  <a:cubicBezTo>
                    <a:pt x="4237" y="1622"/>
                    <a:pt x="4344" y="1586"/>
                    <a:pt x="4450" y="1539"/>
                  </a:cubicBezTo>
                  <a:cubicBezTo>
                    <a:pt x="4612" y="1840"/>
                    <a:pt x="4704" y="2185"/>
                    <a:pt x="4704" y="2548"/>
                  </a:cubicBezTo>
                  <a:cubicBezTo>
                    <a:pt x="4704" y="3735"/>
                    <a:pt x="3739" y="4701"/>
                    <a:pt x="2552" y="4701"/>
                  </a:cubicBezTo>
                  <a:cubicBezTo>
                    <a:pt x="1366" y="4701"/>
                    <a:pt x="401" y="3735"/>
                    <a:pt x="401" y="2548"/>
                  </a:cubicBezTo>
                  <a:cubicBezTo>
                    <a:pt x="401" y="2157"/>
                    <a:pt x="506" y="1774"/>
                    <a:pt x="706" y="1441"/>
                  </a:cubicBezTo>
                  <a:cubicBezTo>
                    <a:pt x="763" y="1346"/>
                    <a:pt x="734" y="1223"/>
                    <a:pt x="639" y="1167"/>
                  </a:cubicBezTo>
                  <a:cubicBezTo>
                    <a:pt x="606" y="1147"/>
                    <a:pt x="569" y="1138"/>
                    <a:pt x="534" y="1138"/>
                  </a:cubicBezTo>
                  <a:cubicBezTo>
                    <a:pt x="466" y="1138"/>
                    <a:pt x="401" y="1172"/>
                    <a:pt x="363" y="1235"/>
                  </a:cubicBezTo>
                  <a:cubicBezTo>
                    <a:pt x="126" y="1629"/>
                    <a:pt x="0" y="2084"/>
                    <a:pt x="0" y="2547"/>
                  </a:cubicBezTo>
                  <a:cubicBezTo>
                    <a:pt x="0" y="3953"/>
                    <a:pt x="1144" y="5098"/>
                    <a:pt x="2550" y="5098"/>
                  </a:cubicBezTo>
                  <a:cubicBezTo>
                    <a:pt x="3105" y="5098"/>
                    <a:pt x="3650" y="4913"/>
                    <a:pt x="4092" y="4578"/>
                  </a:cubicBezTo>
                  <a:cubicBezTo>
                    <a:pt x="4774" y="4059"/>
                    <a:pt x="5153" y="3215"/>
                    <a:pt x="5095" y="2366"/>
                  </a:cubicBezTo>
                  <a:cubicBezTo>
                    <a:pt x="5066" y="1944"/>
                    <a:pt x="4932" y="1541"/>
                    <a:pt x="4709" y="1192"/>
                  </a:cubicBezTo>
                  <a:cubicBezTo>
                    <a:pt x="4544" y="928"/>
                    <a:pt x="4327" y="695"/>
                    <a:pt x="4072" y="505"/>
                  </a:cubicBezTo>
                  <a:cubicBezTo>
                    <a:pt x="3799" y="301"/>
                    <a:pt x="3469" y="147"/>
                    <a:pt x="3137" y="69"/>
                  </a:cubicBezTo>
                  <a:cubicBezTo>
                    <a:pt x="2946" y="24"/>
                    <a:pt x="274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8"/>
            <p:cNvSpPr/>
            <p:nvPr/>
          </p:nvSpPr>
          <p:spPr>
            <a:xfrm>
              <a:off x="5341375" y="3365675"/>
              <a:ext cx="32775" cy="10050"/>
            </a:xfrm>
            <a:custGeom>
              <a:avLst/>
              <a:gdLst/>
              <a:ahLst/>
              <a:cxnLst/>
              <a:rect l="l" t="t" r="r" b="b"/>
              <a:pathLst>
                <a:path w="1311" h="402" extrusionOk="0">
                  <a:moveTo>
                    <a:pt x="200" y="1"/>
                  </a:moveTo>
                  <a:cubicBezTo>
                    <a:pt x="90" y="1"/>
                    <a:pt x="1" y="90"/>
                    <a:pt x="1" y="200"/>
                  </a:cubicBezTo>
                  <a:cubicBezTo>
                    <a:pt x="2" y="312"/>
                    <a:pt x="90" y="401"/>
                    <a:pt x="200" y="401"/>
                  </a:cubicBezTo>
                  <a:lnTo>
                    <a:pt x="1110" y="401"/>
                  </a:lnTo>
                  <a:cubicBezTo>
                    <a:pt x="1220" y="401"/>
                    <a:pt x="1311" y="312"/>
                    <a:pt x="1311" y="200"/>
                  </a:cubicBezTo>
                  <a:cubicBezTo>
                    <a:pt x="1311" y="90"/>
                    <a:pt x="1220"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8"/>
            <p:cNvSpPr/>
            <p:nvPr/>
          </p:nvSpPr>
          <p:spPr>
            <a:xfrm>
              <a:off x="5187400" y="3155825"/>
              <a:ext cx="340775" cy="293225"/>
            </a:xfrm>
            <a:custGeom>
              <a:avLst/>
              <a:gdLst/>
              <a:ahLst/>
              <a:cxnLst/>
              <a:rect l="l" t="t" r="r" b="b"/>
              <a:pathLst>
                <a:path w="13631" h="11729" extrusionOk="0">
                  <a:moveTo>
                    <a:pt x="12301" y="1317"/>
                  </a:moveTo>
                  <a:cubicBezTo>
                    <a:pt x="12354" y="1317"/>
                    <a:pt x="12398" y="1359"/>
                    <a:pt x="12398" y="1412"/>
                  </a:cubicBezTo>
                  <a:lnTo>
                    <a:pt x="12398" y="7538"/>
                  </a:lnTo>
                  <a:lnTo>
                    <a:pt x="1233" y="7538"/>
                  </a:lnTo>
                  <a:lnTo>
                    <a:pt x="1233" y="1412"/>
                  </a:lnTo>
                  <a:cubicBezTo>
                    <a:pt x="1233" y="1359"/>
                    <a:pt x="1277" y="1317"/>
                    <a:pt x="1328" y="1317"/>
                  </a:cubicBezTo>
                  <a:close/>
                  <a:moveTo>
                    <a:pt x="12756" y="400"/>
                  </a:moveTo>
                  <a:cubicBezTo>
                    <a:pt x="13018" y="400"/>
                    <a:pt x="13231" y="612"/>
                    <a:pt x="13231" y="875"/>
                  </a:cubicBezTo>
                  <a:lnTo>
                    <a:pt x="13231" y="7538"/>
                  </a:lnTo>
                  <a:lnTo>
                    <a:pt x="12797" y="7538"/>
                  </a:lnTo>
                  <a:lnTo>
                    <a:pt x="12797" y="1412"/>
                  </a:lnTo>
                  <a:cubicBezTo>
                    <a:pt x="12797" y="1140"/>
                    <a:pt x="12574" y="918"/>
                    <a:pt x="12301" y="918"/>
                  </a:cubicBezTo>
                  <a:lnTo>
                    <a:pt x="1328" y="918"/>
                  </a:lnTo>
                  <a:cubicBezTo>
                    <a:pt x="1055" y="918"/>
                    <a:pt x="834" y="1140"/>
                    <a:pt x="834" y="1412"/>
                  </a:cubicBezTo>
                  <a:lnTo>
                    <a:pt x="834" y="7538"/>
                  </a:lnTo>
                  <a:lnTo>
                    <a:pt x="400" y="7538"/>
                  </a:lnTo>
                  <a:lnTo>
                    <a:pt x="400" y="875"/>
                  </a:lnTo>
                  <a:cubicBezTo>
                    <a:pt x="400" y="612"/>
                    <a:pt x="611" y="400"/>
                    <a:pt x="875" y="400"/>
                  </a:cubicBezTo>
                  <a:close/>
                  <a:moveTo>
                    <a:pt x="13231" y="7937"/>
                  </a:moveTo>
                  <a:lnTo>
                    <a:pt x="13231" y="8778"/>
                  </a:lnTo>
                  <a:cubicBezTo>
                    <a:pt x="13231" y="9041"/>
                    <a:pt x="13018" y="9253"/>
                    <a:pt x="12756" y="9253"/>
                  </a:cubicBezTo>
                  <a:lnTo>
                    <a:pt x="875" y="9253"/>
                  </a:lnTo>
                  <a:cubicBezTo>
                    <a:pt x="611" y="9253"/>
                    <a:pt x="400" y="9041"/>
                    <a:pt x="400" y="8778"/>
                  </a:cubicBezTo>
                  <a:lnTo>
                    <a:pt x="400" y="7937"/>
                  </a:lnTo>
                  <a:close/>
                  <a:moveTo>
                    <a:pt x="875" y="1"/>
                  </a:moveTo>
                  <a:cubicBezTo>
                    <a:pt x="392" y="1"/>
                    <a:pt x="1" y="392"/>
                    <a:pt x="1" y="875"/>
                  </a:cubicBezTo>
                  <a:lnTo>
                    <a:pt x="1" y="8778"/>
                  </a:lnTo>
                  <a:cubicBezTo>
                    <a:pt x="1" y="9261"/>
                    <a:pt x="392" y="9652"/>
                    <a:pt x="875" y="9652"/>
                  </a:cubicBezTo>
                  <a:lnTo>
                    <a:pt x="5320" y="9652"/>
                  </a:lnTo>
                  <a:cubicBezTo>
                    <a:pt x="5305" y="10107"/>
                    <a:pt x="5259" y="10898"/>
                    <a:pt x="5157" y="11326"/>
                  </a:cubicBezTo>
                  <a:lnTo>
                    <a:pt x="4463" y="11326"/>
                  </a:lnTo>
                  <a:cubicBezTo>
                    <a:pt x="4351" y="11326"/>
                    <a:pt x="4263" y="11417"/>
                    <a:pt x="4263" y="11527"/>
                  </a:cubicBezTo>
                  <a:cubicBezTo>
                    <a:pt x="4263" y="11638"/>
                    <a:pt x="4353" y="11728"/>
                    <a:pt x="4463" y="11728"/>
                  </a:cubicBezTo>
                  <a:lnTo>
                    <a:pt x="9164" y="11728"/>
                  </a:lnTo>
                  <a:cubicBezTo>
                    <a:pt x="9277" y="11728"/>
                    <a:pt x="9365" y="11638"/>
                    <a:pt x="9365" y="11527"/>
                  </a:cubicBezTo>
                  <a:cubicBezTo>
                    <a:pt x="9365" y="11417"/>
                    <a:pt x="9277" y="11326"/>
                    <a:pt x="9164" y="11326"/>
                  </a:cubicBezTo>
                  <a:lnTo>
                    <a:pt x="8471" y="11326"/>
                  </a:lnTo>
                  <a:cubicBezTo>
                    <a:pt x="8448" y="11227"/>
                    <a:pt x="8425" y="11101"/>
                    <a:pt x="8406" y="10953"/>
                  </a:cubicBezTo>
                  <a:cubicBezTo>
                    <a:pt x="8391" y="10852"/>
                    <a:pt x="8306" y="10780"/>
                    <a:pt x="8207" y="10780"/>
                  </a:cubicBezTo>
                  <a:cubicBezTo>
                    <a:pt x="8199" y="10780"/>
                    <a:pt x="8190" y="10780"/>
                    <a:pt x="8182" y="10781"/>
                  </a:cubicBezTo>
                  <a:cubicBezTo>
                    <a:pt x="8072" y="10797"/>
                    <a:pt x="7996" y="10896"/>
                    <a:pt x="8010" y="11006"/>
                  </a:cubicBezTo>
                  <a:cubicBezTo>
                    <a:pt x="8026" y="11125"/>
                    <a:pt x="8044" y="11233"/>
                    <a:pt x="8063" y="11326"/>
                  </a:cubicBezTo>
                  <a:lnTo>
                    <a:pt x="5565" y="11326"/>
                  </a:lnTo>
                  <a:cubicBezTo>
                    <a:pt x="5671" y="10808"/>
                    <a:pt x="5708" y="10018"/>
                    <a:pt x="5719" y="9652"/>
                  </a:cubicBezTo>
                  <a:lnTo>
                    <a:pt x="7912" y="9652"/>
                  </a:lnTo>
                  <a:cubicBezTo>
                    <a:pt x="7915" y="9759"/>
                    <a:pt x="7921" y="9901"/>
                    <a:pt x="7929" y="10063"/>
                  </a:cubicBezTo>
                  <a:cubicBezTo>
                    <a:pt x="7935" y="10170"/>
                    <a:pt x="8022" y="10252"/>
                    <a:pt x="8128" y="10252"/>
                  </a:cubicBezTo>
                  <a:cubicBezTo>
                    <a:pt x="8132" y="10252"/>
                    <a:pt x="8136" y="10252"/>
                    <a:pt x="8139" y="10252"/>
                  </a:cubicBezTo>
                  <a:cubicBezTo>
                    <a:pt x="8250" y="10245"/>
                    <a:pt x="8334" y="10152"/>
                    <a:pt x="8328" y="10041"/>
                  </a:cubicBezTo>
                  <a:cubicBezTo>
                    <a:pt x="8320" y="9889"/>
                    <a:pt x="8314" y="9755"/>
                    <a:pt x="8311" y="9652"/>
                  </a:cubicBezTo>
                  <a:lnTo>
                    <a:pt x="12756" y="9652"/>
                  </a:lnTo>
                  <a:cubicBezTo>
                    <a:pt x="13239" y="9652"/>
                    <a:pt x="13630" y="9261"/>
                    <a:pt x="13630" y="8778"/>
                  </a:cubicBezTo>
                  <a:lnTo>
                    <a:pt x="13630" y="875"/>
                  </a:lnTo>
                  <a:cubicBezTo>
                    <a:pt x="13630" y="393"/>
                    <a:pt x="13236" y="1"/>
                    <a:pt x="12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8"/>
            <p:cNvSpPr/>
            <p:nvPr/>
          </p:nvSpPr>
          <p:spPr>
            <a:xfrm>
              <a:off x="5365575" y="3208250"/>
              <a:ext cx="25200" cy="33125"/>
            </a:xfrm>
            <a:custGeom>
              <a:avLst/>
              <a:gdLst/>
              <a:ahLst/>
              <a:cxnLst/>
              <a:rect l="l" t="t" r="r" b="b"/>
              <a:pathLst>
                <a:path w="1008" h="1325" extrusionOk="0">
                  <a:moveTo>
                    <a:pt x="864" y="1"/>
                  </a:moveTo>
                  <a:cubicBezTo>
                    <a:pt x="790" y="1"/>
                    <a:pt x="732" y="61"/>
                    <a:pt x="732" y="134"/>
                  </a:cubicBezTo>
                  <a:lnTo>
                    <a:pt x="738" y="778"/>
                  </a:lnTo>
                  <a:lnTo>
                    <a:pt x="243" y="61"/>
                  </a:lnTo>
                  <a:cubicBezTo>
                    <a:pt x="218" y="24"/>
                    <a:pt x="177" y="4"/>
                    <a:pt x="135" y="4"/>
                  </a:cubicBezTo>
                  <a:cubicBezTo>
                    <a:pt x="121" y="4"/>
                    <a:pt x="107" y="6"/>
                    <a:pt x="93" y="10"/>
                  </a:cubicBezTo>
                  <a:cubicBezTo>
                    <a:pt x="37" y="27"/>
                    <a:pt x="0" y="78"/>
                    <a:pt x="0" y="136"/>
                  </a:cubicBezTo>
                  <a:lnTo>
                    <a:pt x="0" y="1194"/>
                  </a:lnTo>
                  <a:cubicBezTo>
                    <a:pt x="3" y="1267"/>
                    <a:pt x="64" y="1324"/>
                    <a:pt x="136" y="1324"/>
                  </a:cubicBezTo>
                  <a:cubicBezTo>
                    <a:pt x="210" y="1324"/>
                    <a:pt x="268" y="1264"/>
                    <a:pt x="268" y="1192"/>
                  </a:cubicBezTo>
                  <a:lnTo>
                    <a:pt x="268" y="563"/>
                  </a:lnTo>
                  <a:lnTo>
                    <a:pt x="740" y="1247"/>
                  </a:lnTo>
                  <a:cubicBezTo>
                    <a:pt x="770" y="1290"/>
                    <a:pt x="816" y="1314"/>
                    <a:pt x="863" y="1314"/>
                  </a:cubicBezTo>
                  <a:cubicBezTo>
                    <a:pt x="877" y="1314"/>
                    <a:pt x="891" y="1312"/>
                    <a:pt x="905" y="1307"/>
                  </a:cubicBezTo>
                  <a:cubicBezTo>
                    <a:pt x="967" y="1287"/>
                    <a:pt x="1008" y="1229"/>
                    <a:pt x="1008" y="1155"/>
                  </a:cubicBezTo>
                  <a:lnTo>
                    <a:pt x="998" y="133"/>
                  </a:lnTo>
                  <a:cubicBezTo>
                    <a:pt x="998" y="60"/>
                    <a:pt x="938" y="1"/>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8"/>
            <p:cNvSpPr/>
            <p:nvPr/>
          </p:nvSpPr>
          <p:spPr>
            <a:xfrm>
              <a:off x="5397850" y="3208525"/>
              <a:ext cx="17650" cy="32850"/>
            </a:xfrm>
            <a:custGeom>
              <a:avLst/>
              <a:gdLst/>
              <a:ahLst/>
              <a:cxnLst/>
              <a:rect l="l" t="t" r="r" b="b"/>
              <a:pathLst>
                <a:path w="706" h="1314" extrusionOk="0">
                  <a:moveTo>
                    <a:pt x="133" y="0"/>
                  </a:moveTo>
                  <a:cubicBezTo>
                    <a:pt x="58" y="0"/>
                    <a:pt x="0" y="61"/>
                    <a:pt x="0" y="134"/>
                  </a:cubicBezTo>
                  <a:lnTo>
                    <a:pt x="0" y="1183"/>
                  </a:lnTo>
                  <a:cubicBezTo>
                    <a:pt x="0" y="1256"/>
                    <a:pt x="59" y="1313"/>
                    <a:pt x="133" y="1313"/>
                  </a:cubicBezTo>
                  <a:lnTo>
                    <a:pt x="573" y="1313"/>
                  </a:lnTo>
                  <a:cubicBezTo>
                    <a:pt x="648" y="1313"/>
                    <a:pt x="706" y="1253"/>
                    <a:pt x="706" y="1181"/>
                  </a:cubicBezTo>
                  <a:cubicBezTo>
                    <a:pt x="706" y="1108"/>
                    <a:pt x="647" y="1049"/>
                    <a:pt x="573" y="1049"/>
                  </a:cubicBezTo>
                  <a:lnTo>
                    <a:pt x="265" y="1049"/>
                  </a:lnTo>
                  <a:lnTo>
                    <a:pt x="265" y="790"/>
                  </a:lnTo>
                  <a:lnTo>
                    <a:pt x="541" y="790"/>
                  </a:lnTo>
                  <a:cubicBezTo>
                    <a:pt x="616" y="790"/>
                    <a:pt x="673" y="729"/>
                    <a:pt x="673" y="658"/>
                  </a:cubicBezTo>
                  <a:cubicBezTo>
                    <a:pt x="673" y="585"/>
                    <a:pt x="612" y="525"/>
                    <a:pt x="541" y="525"/>
                  </a:cubicBezTo>
                  <a:lnTo>
                    <a:pt x="265" y="525"/>
                  </a:lnTo>
                  <a:lnTo>
                    <a:pt x="265" y="267"/>
                  </a:lnTo>
                  <a:lnTo>
                    <a:pt x="573" y="267"/>
                  </a:lnTo>
                  <a:cubicBezTo>
                    <a:pt x="648" y="267"/>
                    <a:pt x="706" y="206"/>
                    <a:pt x="706" y="134"/>
                  </a:cubicBezTo>
                  <a:cubicBezTo>
                    <a:pt x="706" y="61"/>
                    <a:pt x="647"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8"/>
            <p:cNvSpPr/>
            <p:nvPr/>
          </p:nvSpPr>
          <p:spPr>
            <a:xfrm>
              <a:off x="5422300" y="3208225"/>
              <a:ext cx="35850" cy="33200"/>
            </a:xfrm>
            <a:custGeom>
              <a:avLst/>
              <a:gdLst/>
              <a:ahLst/>
              <a:cxnLst/>
              <a:rect l="l" t="t" r="r" b="b"/>
              <a:pathLst>
                <a:path w="1434" h="1328" extrusionOk="0">
                  <a:moveTo>
                    <a:pt x="146" y="1"/>
                  </a:moveTo>
                  <a:cubicBezTo>
                    <a:pt x="137" y="1"/>
                    <a:pt x="129" y="1"/>
                    <a:pt x="120" y="3"/>
                  </a:cubicBezTo>
                  <a:cubicBezTo>
                    <a:pt x="47" y="17"/>
                    <a:pt x="0" y="87"/>
                    <a:pt x="14" y="159"/>
                  </a:cubicBezTo>
                  <a:lnTo>
                    <a:pt x="215" y="1202"/>
                  </a:lnTo>
                  <a:cubicBezTo>
                    <a:pt x="217" y="1209"/>
                    <a:pt x="219" y="1216"/>
                    <a:pt x="222" y="1223"/>
                  </a:cubicBezTo>
                  <a:cubicBezTo>
                    <a:pt x="242" y="1285"/>
                    <a:pt x="303" y="1327"/>
                    <a:pt x="370" y="1327"/>
                  </a:cubicBezTo>
                  <a:lnTo>
                    <a:pt x="371" y="1327"/>
                  </a:lnTo>
                  <a:cubicBezTo>
                    <a:pt x="437" y="1327"/>
                    <a:pt x="497" y="1285"/>
                    <a:pt x="519" y="1220"/>
                  </a:cubicBezTo>
                  <a:cubicBezTo>
                    <a:pt x="519" y="1218"/>
                    <a:pt x="519" y="1218"/>
                    <a:pt x="521" y="1216"/>
                  </a:cubicBezTo>
                  <a:lnTo>
                    <a:pt x="715" y="587"/>
                  </a:lnTo>
                  <a:lnTo>
                    <a:pt x="910" y="1216"/>
                  </a:lnTo>
                  <a:cubicBezTo>
                    <a:pt x="910" y="1218"/>
                    <a:pt x="912" y="1220"/>
                    <a:pt x="912" y="1223"/>
                  </a:cubicBezTo>
                  <a:cubicBezTo>
                    <a:pt x="933" y="1285"/>
                    <a:pt x="994" y="1327"/>
                    <a:pt x="1060" y="1327"/>
                  </a:cubicBezTo>
                  <a:lnTo>
                    <a:pt x="1063" y="1327"/>
                  </a:lnTo>
                  <a:cubicBezTo>
                    <a:pt x="1128" y="1327"/>
                    <a:pt x="1189" y="1285"/>
                    <a:pt x="1211" y="1220"/>
                  </a:cubicBezTo>
                  <a:cubicBezTo>
                    <a:pt x="1212" y="1215"/>
                    <a:pt x="1214" y="1209"/>
                    <a:pt x="1214" y="1202"/>
                  </a:cubicBezTo>
                  <a:lnTo>
                    <a:pt x="1421" y="164"/>
                  </a:lnTo>
                  <a:cubicBezTo>
                    <a:pt x="1433" y="92"/>
                    <a:pt x="1387" y="22"/>
                    <a:pt x="1315" y="8"/>
                  </a:cubicBezTo>
                  <a:cubicBezTo>
                    <a:pt x="1307" y="6"/>
                    <a:pt x="1298" y="5"/>
                    <a:pt x="1290" y="5"/>
                  </a:cubicBezTo>
                  <a:cubicBezTo>
                    <a:pt x="1227" y="5"/>
                    <a:pt x="1172" y="49"/>
                    <a:pt x="1159" y="112"/>
                  </a:cubicBezTo>
                  <a:lnTo>
                    <a:pt x="1036" y="726"/>
                  </a:lnTo>
                  <a:lnTo>
                    <a:pt x="845" y="97"/>
                  </a:lnTo>
                  <a:cubicBezTo>
                    <a:pt x="827" y="40"/>
                    <a:pt x="774" y="3"/>
                    <a:pt x="718" y="3"/>
                  </a:cubicBezTo>
                  <a:cubicBezTo>
                    <a:pt x="705" y="3"/>
                    <a:pt x="691" y="5"/>
                    <a:pt x="678" y="9"/>
                  </a:cubicBezTo>
                  <a:cubicBezTo>
                    <a:pt x="631" y="23"/>
                    <a:pt x="600" y="61"/>
                    <a:pt x="589" y="103"/>
                  </a:cubicBezTo>
                  <a:lnTo>
                    <a:pt x="396" y="724"/>
                  </a:lnTo>
                  <a:lnTo>
                    <a:pt x="276" y="109"/>
                  </a:lnTo>
                  <a:cubicBezTo>
                    <a:pt x="264" y="45"/>
                    <a:pt x="208"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8"/>
            <p:cNvSpPr/>
            <p:nvPr/>
          </p:nvSpPr>
          <p:spPr>
            <a:xfrm>
              <a:off x="5364000" y="3256500"/>
              <a:ext cx="122700" cy="10025"/>
            </a:xfrm>
            <a:custGeom>
              <a:avLst/>
              <a:gdLst/>
              <a:ahLst/>
              <a:cxnLst/>
              <a:rect l="l" t="t" r="r" b="b"/>
              <a:pathLst>
                <a:path w="4908" h="401" extrusionOk="0">
                  <a:moveTo>
                    <a:pt x="202" y="0"/>
                  </a:moveTo>
                  <a:cubicBezTo>
                    <a:pt x="89" y="0"/>
                    <a:pt x="1" y="89"/>
                    <a:pt x="1" y="201"/>
                  </a:cubicBezTo>
                  <a:cubicBezTo>
                    <a:pt x="1" y="312"/>
                    <a:pt x="89" y="401"/>
                    <a:pt x="202" y="401"/>
                  </a:cubicBezTo>
                  <a:lnTo>
                    <a:pt x="4706" y="401"/>
                  </a:lnTo>
                  <a:cubicBezTo>
                    <a:pt x="4817" y="401"/>
                    <a:pt x="4907" y="312"/>
                    <a:pt x="4907" y="201"/>
                  </a:cubicBezTo>
                  <a:cubicBezTo>
                    <a:pt x="4907" y="89"/>
                    <a:pt x="4815" y="0"/>
                    <a:pt x="4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8"/>
            <p:cNvSpPr/>
            <p:nvPr/>
          </p:nvSpPr>
          <p:spPr>
            <a:xfrm>
              <a:off x="5449475" y="3275450"/>
              <a:ext cx="37225" cy="10075"/>
            </a:xfrm>
            <a:custGeom>
              <a:avLst/>
              <a:gdLst/>
              <a:ahLst/>
              <a:cxnLst/>
              <a:rect l="l" t="t" r="r" b="b"/>
              <a:pathLst>
                <a:path w="1489" h="403" extrusionOk="0">
                  <a:moveTo>
                    <a:pt x="202" y="1"/>
                  </a:moveTo>
                  <a:cubicBezTo>
                    <a:pt x="89" y="1"/>
                    <a:pt x="1" y="91"/>
                    <a:pt x="1" y="202"/>
                  </a:cubicBezTo>
                  <a:cubicBezTo>
                    <a:pt x="1" y="312"/>
                    <a:pt x="89" y="403"/>
                    <a:pt x="202" y="403"/>
                  </a:cubicBezTo>
                  <a:lnTo>
                    <a:pt x="1287" y="403"/>
                  </a:lnTo>
                  <a:cubicBezTo>
                    <a:pt x="1398" y="403"/>
                    <a:pt x="1488" y="312"/>
                    <a:pt x="1488" y="202"/>
                  </a:cubicBezTo>
                  <a:cubicBezTo>
                    <a:pt x="1487" y="91"/>
                    <a:pt x="1396"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8"/>
            <p:cNvSpPr/>
            <p:nvPr/>
          </p:nvSpPr>
          <p:spPr>
            <a:xfrm>
              <a:off x="5363975" y="3275425"/>
              <a:ext cx="69925" cy="10075"/>
            </a:xfrm>
            <a:custGeom>
              <a:avLst/>
              <a:gdLst/>
              <a:ahLst/>
              <a:cxnLst/>
              <a:rect l="l" t="t" r="r" b="b"/>
              <a:pathLst>
                <a:path w="2797" h="403" extrusionOk="0">
                  <a:moveTo>
                    <a:pt x="200" y="0"/>
                  </a:moveTo>
                  <a:cubicBezTo>
                    <a:pt x="89" y="0"/>
                    <a:pt x="0" y="91"/>
                    <a:pt x="0" y="201"/>
                  </a:cubicBezTo>
                  <a:cubicBezTo>
                    <a:pt x="2" y="312"/>
                    <a:pt x="90" y="402"/>
                    <a:pt x="200" y="402"/>
                  </a:cubicBezTo>
                  <a:lnTo>
                    <a:pt x="2595" y="402"/>
                  </a:lnTo>
                  <a:cubicBezTo>
                    <a:pt x="2706" y="402"/>
                    <a:pt x="2796" y="312"/>
                    <a:pt x="2796" y="201"/>
                  </a:cubicBezTo>
                  <a:cubicBezTo>
                    <a:pt x="2796" y="91"/>
                    <a:pt x="2706" y="0"/>
                    <a:pt x="2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8"/>
            <p:cNvSpPr/>
            <p:nvPr/>
          </p:nvSpPr>
          <p:spPr>
            <a:xfrm>
              <a:off x="5364000" y="3294475"/>
              <a:ext cx="122700" cy="10025"/>
            </a:xfrm>
            <a:custGeom>
              <a:avLst/>
              <a:gdLst/>
              <a:ahLst/>
              <a:cxnLst/>
              <a:rect l="l" t="t" r="r" b="b"/>
              <a:pathLst>
                <a:path w="4908" h="401" extrusionOk="0">
                  <a:moveTo>
                    <a:pt x="202" y="0"/>
                  </a:moveTo>
                  <a:cubicBezTo>
                    <a:pt x="89" y="0"/>
                    <a:pt x="1" y="89"/>
                    <a:pt x="1" y="201"/>
                  </a:cubicBezTo>
                  <a:cubicBezTo>
                    <a:pt x="1" y="312"/>
                    <a:pt x="89" y="400"/>
                    <a:pt x="202" y="400"/>
                  </a:cubicBezTo>
                  <a:lnTo>
                    <a:pt x="4706" y="400"/>
                  </a:lnTo>
                  <a:cubicBezTo>
                    <a:pt x="4817" y="400"/>
                    <a:pt x="4907" y="312"/>
                    <a:pt x="4907" y="201"/>
                  </a:cubicBezTo>
                  <a:cubicBezTo>
                    <a:pt x="4907" y="89"/>
                    <a:pt x="4815" y="0"/>
                    <a:pt x="4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8"/>
            <p:cNvSpPr/>
            <p:nvPr/>
          </p:nvSpPr>
          <p:spPr>
            <a:xfrm>
              <a:off x="5363975" y="3313400"/>
              <a:ext cx="85300" cy="10050"/>
            </a:xfrm>
            <a:custGeom>
              <a:avLst/>
              <a:gdLst/>
              <a:ahLst/>
              <a:cxnLst/>
              <a:rect l="l" t="t" r="r" b="b"/>
              <a:pathLst>
                <a:path w="3412" h="402" extrusionOk="0">
                  <a:moveTo>
                    <a:pt x="200" y="0"/>
                  </a:moveTo>
                  <a:cubicBezTo>
                    <a:pt x="89" y="0"/>
                    <a:pt x="0" y="90"/>
                    <a:pt x="0" y="201"/>
                  </a:cubicBezTo>
                  <a:cubicBezTo>
                    <a:pt x="0" y="312"/>
                    <a:pt x="89" y="402"/>
                    <a:pt x="200" y="402"/>
                  </a:cubicBezTo>
                  <a:lnTo>
                    <a:pt x="3210" y="402"/>
                  </a:lnTo>
                  <a:cubicBezTo>
                    <a:pt x="3321" y="402"/>
                    <a:pt x="3411" y="312"/>
                    <a:pt x="3411" y="201"/>
                  </a:cubicBezTo>
                  <a:cubicBezTo>
                    <a:pt x="3411" y="90"/>
                    <a:pt x="3321"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8"/>
          <p:cNvGrpSpPr/>
          <p:nvPr/>
        </p:nvGrpSpPr>
        <p:grpSpPr>
          <a:xfrm>
            <a:off x="6706527" y="3101321"/>
            <a:ext cx="387058" cy="333074"/>
            <a:chOff x="5773225" y="3155825"/>
            <a:chExt cx="340750" cy="293225"/>
          </a:xfrm>
        </p:grpSpPr>
        <p:sp>
          <p:nvSpPr>
            <p:cNvPr id="1608" name="Google Shape;1608;p48"/>
            <p:cNvSpPr/>
            <p:nvPr/>
          </p:nvSpPr>
          <p:spPr>
            <a:xfrm>
              <a:off x="5927175" y="3365675"/>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8"/>
            <p:cNvSpPr/>
            <p:nvPr/>
          </p:nvSpPr>
          <p:spPr>
            <a:xfrm>
              <a:off x="5773225" y="3155825"/>
              <a:ext cx="340750" cy="293225"/>
            </a:xfrm>
            <a:custGeom>
              <a:avLst/>
              <a:gdLst/>
              <a:ahLst/>
              <a:cxnLst/>
              <a:rect l="l" t="t" r="r" b="b"/>
              <a:pathLst>
                <a:path w="13630" h="11729" extrusionOk="0">
                  <a:moveTo>
                    <a:pt x="12301" y="1317"/>
                  </a:moveTo>
                  <a:cubicBezTo>
                    <a:pt x="12354" y="1317"/>
                    <a:pt x="12396" y="1359"/>
                    <a:pt x="12396" y="1412"/>
                  </a:cubicBezTo>
                  <a:lnTo>
                    <a:pt x="12396" y="7538"/>
                  </a:lnTo>
                  <a:lnTo>
                    <a:pt x="1233" y="7538"/>
                  </a:lnTo>
                  <a:lnTo>
                    <a:pt x="1233" y="1412"/>
                  </a:lnTo>
                  <a:cubicBezTo>
                    <a:pt x="1233" y="1359"/>
                    <a:pt x="1275" y="1317"/>
                    <a:pt x="1328" y="1317"/>
                  </a:cubicBezTo>
                  <a:close/>
                  <a:moveTo>
                    <a:pt x="13230" y="7937"/>
                  </a:moveTo>
                  <a:lnTo>
                    <a:pt x="13230" y="8778"/>
                  </a:lnTo>
                  <a:cubicBezTo>
                    <a:pt x="13230" y="9041"/>
                    <a:pt x="13016" y="9253"/>
                    <a:pt x="12755" y="9253"/>
                  </a:cubicBezTo>
                  <a:lnTo>
                    <a:pt x="875" y="9253"/>
                  </a:lnTo>
                  <a:cubicBezTo>
                    <a:pt x="611" y="9253"/>
                    <a:pt x="399" y="9038"/>
                    <a:pt x="399" y="8778"/>
                  </a:cubicBezTo>
                  <a:lnTo>
                    <a:pt x="399" y="7937"/>
                  </a:lnTo>
                  <a:close/>
                  <a:moveTo>
                    <a:pt x="7910" y="9652"/>
                  </a:moveTo>
                  <a:cubicBezTo>
                    <a:pt x="7923" y="10018"/>
                    <a:pt x="7960" y="10809"/>
                    <a:pt x="8065" y="11326"/>
                  </a:cubicBezTo>
                  <a:lnTo>
                    <a:pt x="5565" y="11326"/>
                  </a:lnTo>
                  <a:cubicBezTo>
                    <a:pt x="5670" y="10809"/>
                    <a:pt x="5706" y="10018"/>
                    <a:pt x="5719" y="9652"/>
                  </a:cubicBezTo>
                  <a:close/>
                  <a:moveTo>
                    <a:pt x="875" y="1"/>
                  </a:moveTo>
                  <a:cubicBezTo>
                    <a:pt x="392" y="1"/>
                    <a:pt x="1" y="393"/>
                    <a:pt x="1" y="875"/>
                  </a:cubicBezTo>
                  <a:lnTo>
                    <a:pt x="1" y="8778"/>
                  </a:lnTo>
                  <a:cubicBezTo>
                    <a:pt x="1" y="9261"/>
                    <a:pt x="393" y="9652"/>
                    <a:pt x="875" y="9652"/>
                  </a:cubicBezTo>
                  <a:lnTo>
                    <a:pt x="5318" y="9652"/>
                  </a:lnTo>
                  <a:cubicBezTo>
                    <a:pt x="5304" y="10107"/>
                    <a:pt x="5259" y="10898"/>
                    <a:pt x="5156" y="11326"/>
                  </a:cubicBezTo>
                  <a:lnTo>
                    <a:pt x="4462" y="11326"/>
                  </a:lnTo>
                  <a:cubicBezTo>
                    <a:pt x="4351" y="11326"/>
                    <a:pt x="4262" y="11417"/>
                    <a:pt x="4262" y="11527"/>
                  </a:cubicBezTo>
                  <a:cubicBezTo>
                    <a:pt x="4262" y="11638"/>
                    <a:pt x="4351" y="11728"/>
                    <a:pt x="4462" y="11728"/>
                  </a:cubicBezTo>
                  <a:lnTo>
                    <a:pt x="9164" y="11728"/>
                  </a:lnTo>
                  <a:cubicBezTo>
                    <a:pt x="9276" y="11728"/>
                    <a:pt x="9365" y="11638"/>
                    <a:pt x="9365" y="11527"/>
                  </a:cubicBezTo>
                  <a:cubicBezTo>
                    <a:pt x="9365" y="11417"/>
                    <a:pt x="9275" y="11326"/>
                    <a:pt x="9164" y="11326"/>
                  </a:cubicBezTo>
                  <a:lnTo>
                    <a:pt x="8471" y="11326"/>
                  </a:lnTo>
                  <a:cubicBezTo>
                    <a:pt x="8368" y="10898"/>
                    <a:pt x="8323" y="10110"/>
                    <a:pt x="8308" y="9652"/>
                  </a:cubicBezTo>
                  <a:lnTo>
                    <a:pt x="12753" y="9652"/>
                  </a:lnTo>
                  <a:cubicBezTo>
                    <a:pt x="13236" y="9652"/>
                    <a:pt x="13627" y="9261"/>
                    <a:pt x="13627" y="8778"/>
                  </a:cubicBezTo>
                  <a:lnTo>
                    <a:pt x="13627" y="6523"/>
                  </a:lnTo>
                  <a:cubicBezTo>
                    <a:pt x="13627" y="6412"/>
                    <a:pt x="13538" y="6322"/>
                    <a:pt x="13426" y="6322"/>
                  </a:cubicBezTo>
                  <a:cubicBezTo>
                    <a:pt x="13315" y="6322"/>
                    <a:pt x="13226" y="6412"/>
                    <a:pt x="13226" y="6523"/>
                  </a:cubicBezTo>
                  <a:lnTo>
                    <a:pt x="13226" y="7538"/>
                  </a:lnTo>
                  <a:lnTo>
                    <a:pt x="12792" y="7538"/>
                  </a:lnTo>
                  <a:lnTo>
                    <a:pt x="12792" y="1412"/>
                  </a:lnTo>
                  <a:cubicBezTo>
                    <a:pt x="12792" y="1140"/>
                    <a:pt x="12571" y="918"/>
                    <a:pt x="12298" y="918"/>
                  </a:cubicBezTo>
                  <a:lnTo>
                    <a:pt x="1325" y="918"/>
                  </a:lnTo>
                  <a:cubicBezTo>
                    <a:pt x="1052" y="918"/>
                    <a:pt x="829" y="1140"/>
                    <a:pt x="829" y="1412"/>
                  </a:cubicBezTo>
                  <a:lnTo>
                    <a:pt x="829" y="7538"/>
                  </a:lnTo>
                  <a:lnTo>
                    <a:pt x="395" y="7538"/>
                  </a:lnTo>
                  <a:lnTo>
                    <a:pt x="395" y="875"/>
                  </a:lnTo>
                  <a:cubicBezTo>
                    <a:pt x="395" y="612"/>
                    <a:pt x="610" y="400"/>
                    <a:pt x="870" y="400"/>
                  </a:cubicBezTo>
                  <a:lnTo>
                    <a:pt x="12751" y="400"/>
                  </a:lnTo>
                  <a:cubicBezTo>
                    <a:pt x="13015" y="400"/>
                    <a:pt x="13226" y="615"/>
                    <a:pt x="13226" y="875"/>
                  </a:cubicBezTo>
                  <a:lnTo>
                    <a:pt x="13226" y="5588"/>
                  </a:lnTo>
                  <a:cubicBezTo>
                    <a:pt x="13230" y="5700"/>
                    <a:pt x="13320" y="5789"/>
                    <a:pt x="13429" y="5789"/>
                  </a:cubicBezTo>
                  <a:cubicBezTo>
                    <a:pt x="13540" y="5789"/>
                    <a:pt x="13630" y="5699"/>
                    <a:pt x="13630" y="5588"/>
                  </a:cubicBezTo>
                  <a:lnTo>
                    <a:pt x="13630" y="875"/>
                  </a:lnTo>
                  <a:cubicBezTo>
                    <a:pt x="13630" y="392"/>
                    <a:pt x="13237" y="1"/>
                    <a:pt x="12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8"/>
            <p:cNvSpPr/>
            <p:nvPr/>
          </p:nvSpPr>
          <p:spPr>
            <a:xfrm>
              <a:off x="5867650" y="3199525"/>
              <a:ext cx="10050" cy="133975"/>
            </a:xfrm>
            <a:custGeom>
              <a:avLst/>
              <a:gdLst/>
              <a:ahLst/>
              <a:cxnLst/>
              <a:rect l="l" t="t" r="r" b="b"/>
              <a:pathLst>
                <a:path w="402" h="5359" extrusionOk="0">
                  <a:moveTo>
                    <a:pt x="200" y="1"/>
                  </a:moveTo>
                  <a:cubicBezTo>
                    <a:pt x="90" y="1"/>
                    <a:pt x="1" y="91"/>
                    <a:pt x="1" y="202"/>
                  </a:cubicBezTo>
                  <a:lnTo>
                    <a:pt x="1" y="5159"/>
                  </a:lnTo>
                  <a:cubicBezTo>
                    <a:pt x="1" y="5270"/>
                    <a:pt x="90" y="5359"/>
                    <a:pt x="200" y="5359"/>
                  </a:cubicBezTo>
                  <a:cubicBezTo>
                    <a:pt x="312" y="5359"/>
                    <a:pt x="401" y="5270"/>
                    <a:pt x="401" y="5159"/>
                  </a:cubicBezTo>
                  <a:lnTo>
                    <a:pt x="401" y="202"/>
                  </a:ln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8"/>
            <p:cNvSpPr/>
            <p:nvPr/>
          </p:nvSpPr>
          <p:spPr>
            <a:xfrm>
              <a:off x="5818475" y="3211200"/>
              <a:ext cx="37575" cy="10075"/>
            </a:xfrm>
            <a:custGeom>
              <a:avLst/>
              <a:gdLst/>
              <a:ahLst/>
              <a:cxnLst/>
              <a:rect l="l" t="t" r="r" b="b"/>
              <a:pathLst>
                <a:path w="1503" h="403" extrusionOk="0">
                  <a:moveTo>
                    <a:pt x="202" y="1"/>
                  </a:moveTo>
                  <a:cubicBezTo>
                    <a:pt x="91" y="1"/>
                    <a:pt x="1" y="91"/>
                    <a:pt x="1" y="202"/>
                  </a:cubicBezTo>
                  <a:cubicBezTo>
                    <a:pt x="1" y="312"/>
                    <a:pt x="91" y="403"/>
                    <a:pt x="202" y="403"/>
                  </a:cubicBezTo>
                  <a:lnTo>
                    <a:pt x="1301" y="403"/>
                  </a:lnTo>
                  <a:cubicBezTo>
                    <a:pt x="1412" y="403"/>
                    <a:pt x="1502" y="312"/>
                    <a:pt x="1502" y="202"/>
                  </a:cubicBezTo>
                  <a:cubicBezTo>
                    <a:pt x="1502" y="91"/>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8"/>
            <p:cNvSpPr/>
            <p:nvPr/>
          </p:nvSpPr>
          <p:spPr>
            <a:xfrm>
              <a:off x="5818475" y="3231225"/>
              <a:ext cx="37575" cy="10075"/>
            </a:xfrm>
            <a:custGeom>
              <a:avLst/>
              <a:gdLst/>
              <a:ahLst/>
              <a:cxnLst/>
              <a:rect l="l" t="t" r="r" b="b"/>
              <a:pathLst>
                <a:path w="1503" h="403" extrusionOk="0">
                  <a:moveTo>
                    <a:pt x="202" y="1"/>
                  </a:moveTo>
                  <a:cubicBezTo>
                    <a:pt x="91" y="1"/>
                    <a:pt x="1" y="91"/>
                    <a:pt x="1" y="201"/>
                  </a:cubicBezTo>
                  <a:cubicBezTo>
                    <a:pt x="1" y="312"/>
                    <a:pt x="91" y="402"/>
                    <a:pt x="202" y="402"/>
                  </a:cubicBezTo>
                  <a:lnTo>
                    <a:pt x="1301" y="402"/>
                  </a:lnTo>
                  <a:cubicBezTo>
                    <a:pt x="1412" y="402"/>
                    <a:pt x="1502" y="312"/>
                    <a:pt x="1502" y="201"/>
                  </a:cubicBezTo>
                  <a:cubicBezTo>
                    <a:pt x="1502" y="91"/>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8"/>
            <p:cNvSpPr/>
            <p:nvPr/>
          </p:nvSpPr>
          <p:spPr>
            <a:xfrm>
              <a:off x="5818475" y="3251200"/>
              <a:ext cx="37575" cy="10025"/>
            </a:xfrm>
            <a:custGeom>
              <a:avLst/>
              <a:gdLst/>
              <a:ahLst/>
              <a:cxnLst/>
              <a:rect l="l" t="t" r="r" b="b"/>
              <a:pathLst>
                <a:path w="1503" h="401" extrusionOk="0">
                  <a:moveTo>
                    <a:pt x="202" y="1"/>
                  </a:moveTo>
                  <a:cubicBezTo>
                    <a:pt x="91" y="1"/>
                    <a:pt x="1" y="89"/>
                    <a:pt x="1" y="200"/>
                  </a:cubicBezTo>
                  <a:cubicBezTo>
                    <a:pt x="1" y="312"/>
                    <a:pt x="91" y="401"/>
                    <a:pt x="202" y="401"/>
                  </a:cubicBezTo>
                  <a:lnTo>
                    <a:pt x="1301" y="401"/>
                  </a:lnTo>
                  <a:cubicBezTo>
                    <a:pt x="1412" y="401"/>
                    <a:pt x="1502" y="312"/>
                    <a:pt x="1502" y="200"/>
                  </a:cubicBezTo>
                  <a:cubicBezTo>
                    <a:pt x="1502" y="89"/>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8"/>
            <p:cNvSpPr/>
            <p:nvPr/>
          </p:nvSpPr>
          <p:spPr>
            <a:xfrm>
              <a:off x="5890900" y="3208050"/>
              <a:ext cx="177750" cy="56300"/>
            </a:xfrm>
            <a:custGeom>
              <a:avLst/>
              <a:gdLst/>
              <a:ahLst/>
              <a:cxnLst/>
              <a:rect l="l" t="t" r="r" b="b"/>
              <a:pathLst>
                <a:path w="7110" h="2252" extrusionOk="0">
                  <a:moveTo>
                    <a:pt x="351" y="1"/>
                  </a:moveTo>
                  <a:cubicBezTo>
                    <a:pt x="158" y="1"/>
                    <a:pt x="1" y="158"/>
                    <a:pt x="1" y="351"/>
                  </a:cubicBezTo>
                  <a:lnTo>
                    <a:pt x="1" y="1901"/>
                  </a:lnTo>
                  <a:cubicBezTo>
                    <a:pt x="1" y="2094"/>
                    <a:pt x="158" y="2251"/>
                    <a:pt x="351" y="2251"/>
                  </a:cubicBezTo>
                  <a:lnTo>
                    <a:pt x="6759" y="2251"/>
                  </a:lnTo>
                  <a:cubicBezTo>
                    <a:pt x="6953" y="2251"/>
                    <a:pt x="7110" y="2094"/>
                    <a:pt x="7110" y="1901"/>
                  </a:cubicBezTo>
                  <a:lnTo>
                    <a:pt x="7110" y="351"/>
                  </a:lnTo>
                  <a:cubicBezTo>
                    <a:pt x="7108" y="158"/>
                    <a:pt x="6953" y="1"/>
                    <a:pt x="6759" y="1"/>
                  </a:cubicBezTo>
                  <a:lnTo>
                    <a:pt x="2217" y="1"/>
                  </a:lnTo>
                  <a:cubicBezTo>
                    <a:pt x="2105" y="1"/>
                    <a:pt x="2016" y="91"/>
                    <a:pt x="2016" y="202"/>
                  </a:cubicBezTo>
                  <a:cubicBezTo>
                    <a:pt x="2016" y="312"/>
                    <a:pt x="2105" y="403"/>
                    <a:pt x="2217" y="403"/>
                  </a:cubicBezTo>
                  <a:lnTo>
                    <a:pt x="6711" y="403"/>
                  </a:lnTo>
                  <a:lnTo>
                    <a:pt x="6711" y="1854"/>
                  </a:lnTo>
                  <a:lnTo>
                    <a:pt x="400" y="1854"/>
                  </a:lnTo>
                  <a:lnTo>
                    <a:pt x="400" y="403"/>
                  </a:lnTo>
                  <a:lnTo>
                    <a:pt x="1284" y="403"/>
                  </a:lnTo>
                  <a:cubicBezTo>
                    <a:pt x="1395" y="403"/>
                    <a:pt x="1484" y="312"/>
                    <a:pt x="1484" y="202"/>
                  </a:cubicBezTo>
                  <a:cubicBezTo>
                    <a:pt x="1484" y="91"/>
                    <a:pt x="1395" y="1"/>
                    <a:pt x="1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8"/>
            <p:cNvSpPr/>
            <p:nvPr/>
          </p:nvSpPr>
          <p:spPr>
            <a:xfrm>
              <a:off x="5890875" y="3276150"/>
              <a:ext cx="177775" cy="10050"/>
            </a:xfrm>
            <a:custGeom>
              <a:avLst/>
              <a:gdLst/>
              <a:ahLst/>
              <a:cxnLst/>
              <a:rect l="l" t="t" r="r" b="b"/>
              <a:pathLst>
                <a:path w="7111" h="402" extrusionOk="0">
                  <a:moveTo>
                    <a:pt x="201" y="1"/>
                  </a:moveTo>
                  <a:cubicBezTo>
                    <a:pt x="89" y="1"/>
                    <a:pt x="0" y="90"/>
                    <a:pt x="0" y="202"/>
                  </a:cubicBezTo>
                  <a:cubicBezTo>
                    <a:pt x="0" y="313"/>
                    <a:pt x="89" y="401"/>
                    <a:pt x="201" y="401"/>
                  </a:cubicBezTo>
                  <a:lnTo>
                    <a:pt x="6910" y="401"/>
                  </a:lnTo>
                  <a:cubicBezTo>
                    <a:pt x="7021" y="401"/>
                    <a:pt x="7111" y="313"/>
                    <a:pt x="7111" y="202"/>
                  </a:cubicBezTo>
                  <a:cubicBezTo>
                    <a:pt x="7109" y="90"/>
                    <a:pt x="7021" y="1"/>
                    <a:pt x="6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8"/>
            <p:cNvSpPr/>
            <p:nvPr/>
          </p:nvSpPr>
          <p:spPr>
            <a:xfrm>
              <a:off x="5959825" y="3296175"/>
              <a:ext cx="108825" cy="10025"/>
            </a:xfrm>
            <a:custGeom>
              <a:avLst/>
              <a:gdLst/>
              <a:ahLst/>
              <a:cxnLst/>
              <a:rect l="l" t="t" r="r" b="b"/>
              <a:pathLst>
                <a:path w="4353" h="401" extrusionOk="0">
                  <a:moveTo>
                    <a:pt x="202" y="1"/>
                  </a:moveTo>
                  <a:cubicBezTo>
                    <a:pt x="91" y="1"/>
                    <a:pt x="1" y="89"/>
                    <a:pt x="1" y="200"/>
                  </a:cubicBezTo>
                  <a:cubicBezTo>
                    <a:pt x="1" y="312"/>
                    <a:pt x="91" y="401"/>
                    <a:pt x="202" y="401"/>
                  </a:cubicBezTo>
                  <a:lnTo>
                    <a:pt x="4152" y="401"/>
                  </a:lnTo>
                  <a:cubicBezTo>
                    <a:pt x="4263" y="401"/>
                    <a:pt x="4353" y="312"/>
                    <a:pt x="4353" y="200"/>
                  </a:cubicBezTo>
                  <a:cubicBezTo>
                    <a:pt x="4353" y="89"/>
                    <a:pt x="426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8"/>
            <p:cNvSpPr/>
            <p:nvPr/>
          </p:nvSpPr>
          <p:spPr>
            <a:xfrm>
              <a:off x="5890875" y="3296100"/>
              <a:ext cx="48725" cy="10075"/>
            </a:xfrm>
            <a:custGeom>
              <a:avLst/>
              <a:gdLst/>
              <a:ahLst/>
              <a:cxnLst/>
              <a:rect l="l" t="t" r="r" b="b"/>
              <a:pathLst>
                <a:path w="1949" h="403" extrusionOk="0">
                  <a:moveTo>
                    <a:pt x="201" y="1"/>
                  </a:moveTo>
                  <a:cubicBezTo>
                    <a:pt x="89" y="1"/>
                    <a:pt x="0" y="91"/>
                    <a:pt x="0" y="201"/>
                  </a:cubicBezTo>
                  <a:cubicBezTo>
                    <a:pt x="0" y="312"/>
                    <a:pt x="92" y="402"/>
                    <a:pt x="201" y="402"/>
                  </a:cubicBezTo>
                  <a:lnTo>
                    <a:pt x="1748" y="402"/>
                  </a:lnTo>
                  <a:cubicBezTo>
                    <a:pt x="1860" y="402"/>
                    <a:pt x="1949" y="312"/>
                    <a:pt x="1949" y="201"/>
                  </a:cubicBezTo>
                  <a:cubicBezTo>
                    <a:pt x="1949" y="91"/>
                    <a:pt x="1859" y="1"/>
                    <a:pt x="1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8"/>
            <p:cNvSpPr/>
            <p:nvPr/>
          </p:nvSpPr>
          <p:spPr>
            <a:xfrm>
              <a:off x="5890875" y="3316125"/>
              <a:ext cx="177775" cy="10050"/>
            </a:xfrm>
            <a:custGeom>
              <a:avLst/>
              <a:gdLst/>
              <a:ahLst/>
              <a:cxnLst/>
              <a:rect l="l" t="t" r="r" b="b"/>
              <a:pathLst>
                <a:path w="7111" h="402" extrusionOk="0">
                  <a:moveTo>
                    <a:pt x="201" y="0"/>
                  </a:moveTo>
                  <a:cubicBezTo>
                    <a:pt x="89" y="0"/>
                    <a:pt x="0" y="90"/>
                    <a:pt x="0" y="201"/>
                  </a:cubicBezTo>
                  <a:cubicBezTo>
                    <a:pt x="0" y="312"/>
                    <a:pt x="89" y="402"/>
                    <a:pt x="201" y="402"/>
                  </a:cubicBezTo>
                  <a:lnTo>
                    <a:pt x="6910" y="402"/>
                  </a:lnTo>
                  <a:cubicBezTo>
                    <a:pt x="7021" y="402"/>
                    <a:pt x="7111" y="312"/>
                    <a:pt x="7111" y="201"/>
                  </a:cubicBezTo>
                  <a:cubicBezTo>
                    <a:pt x="7111" y="90"/>
                    <a:pt x="7021" y="0"/>
                    <a:pt x="6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48"/>
          <p:cNvGrpSpPr/>
          <p:nvPr/>
        </p:nvGrpSpPr>
        <p:grpSpPr>
          <a:xfrm>
            <a:off x="7371653" y="3087804"/>
            <a:ext cx="387058" cy="360024"/>
            <a:chOff x="6358775" y="3143925"/>
            <a:chExt cx="340750" cy="316950"/>
          </a:xfrm>
        </p:grpSpPr>
        <p:sp>
          <p:nvSpPr>
            <p:cNvPr id="1620" name="Google Shape;1620;p48"/>
            <p:cNvSpPr/>
            <p:nvPr/>
          </p:nvSpPr>
          <p:spPr>
            <a:xfrm>
              <a:off x="6512750" y="3377600"/>
              <a:ext cx="32775" cy="10025"/>
            </a:xfrm>
            <a:custGeom>
              <a:avLst/>
              <a:gdLst/>
              <a:ahLst/>
              <a:cxnLst/>
              <a:rect l="l" t="t" r="r" b="b"/>
              <a:pathLst>
                <a:path w="1311" h="401" extrusionOk="0">
                  <a:moveTo>
                    <a:pt x="201" y="1"/>
                  </a:moveTo>
                  <a:cubicBezTo>
                    <a:pt x="89" y="1"/>
                    <a:pt x="0" y="89"/>
                    <a:pt x="0" y="202"/>
                  </a:cubicBezTo>
                  <a:cubicBezTo>
                    <a:pt x="2" y="312"/>
                    <a:pt x="92" y="401"/>
                    <a:pt x="201" y="401"/>
                  </a:cubicBezTo>
                  <a:lnTo>
                    <a:pt x="1110" y="401"/>
                  </a:lnTo>
                  <a:cubicBezTo>
                    <a:pt x="1222" y="401"/>
                    <a:pt x="1310" y="312"/>
                    <a:pt x="1310" y="202"/>
                  </a:cubicBezTo>
                  <a:cubicBezTo>
                    <a:pt x="1310"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8"/>
            <p:cNvSpPr/>
            <p:nvPr/>
          </p:nvSpPr>
          <p:spPr>
            <a:xfrm>
              <a:off x="6497575" y="3230825"/>
              <a:ext cx="81200" cy="56650"/>
            </a:xfrm>
            <a:custGeom>
              <a:avLst/>
              <a:gdLst/>
              <a:ahLst/>
              <a:cxnLst/>
              <a:rect l="l" t="t" r="r" b="b"/>
              <a:pathLst>
                <a:path w="3248" h="2266" extrusionOk="0">
                  <a:moveTo>
                    <a:pt x="1218" y="1"/>
                  </a:moveTo>
                  <a:cubicBezTo>
                    <a:pt x="790" y="1"/>
                    <a:pt x="385" y="166"/>
                    <a:pt x="79" y="465"/>
                  </a:cubicBezTo>
                  <a:cubicBezTo>
                    <a:pt x="0" y="543"/>
                    <a:pt x="0" y="669"/>
                    <a:pt x="76" y="747"/>
                  </a:cubicBezTo>
                  <a:cubicBezTo>
                    <a:pt x="116" y="787"/>
                    <a:pt x="167" y="807"/>
                    <a:pt x="219" y="807"/>
                  </a:cubicBezTo>
                  <a:cubicBezTo>
                    <a:pt x="269" y="807"/>
                    <a:pt x="320" y="788"/>
                    <a:pt x="358" y="750"/>
                  </a:cubicBezTo>
                  <a:cubicBezTo>
                    <a:pt x="590" y="524"/>
                    <a:pt x="894" y="400"/>
                    <a:pt x="1217" y="400"/>
                  </a:cubicBezTo>
                  <a:cubicBezTo>
                    <a:pt x="1852" y="400"/>
                    <a:pt x="2375" y="886"/>
                    <a:pt x="2439" y="1502"/>
                  </a:cubicBezTo>
                  <a:lnTo>
                    <a:pt x="2374" y="1415"/>
                  </a:lnTo>
                  <a:cubicBezTo>
                    <a:pt x="2334" y="1363"/>
                    <a:pt x="2274" y="1335"/>
                    <a:pt x="2214" y="1335"/>
                  </a:cubicBezTo>
                  <a:cubicBezTo>
                    <a:pt x="2172" y="1335"/>
                    <a:pt x="2129" y="1349"/>
                    <a:pt x="2093" y="1376"/>
                  </a:cubicBezTo>
                  <a:cubicBezTo>
                    <a:pt x="2005" y="1442"/>
                    <a:pt x="1988" y="1568"/>
                    <a:pt x="2055" y="1657"/>
                  </a:cubicBezTo>
                  <a:lnTo>
                    <a:pt x="2456" y="2186"/>
                  </a:lnTo>
                  <a:cubicBezTo>
                    <a:pt x="2494" y="2236"/>
                    <a:pt x="2555" y="2266"/>
                    <a:pt x="2617" y="2266"/>
                  </a:cubicBezTo>
                  <a:cubicBezTo>
                    <a:pt x="2681" y="2264"/>
                    <a:pt x="2740" y="2235"/>
                    <a:pt x="2779" y="2186"/>
                  </a:cubicBezTo>
                  <a:lnTo>
                    <a:pt x="3181" y="1657"/>
                  </a:lnTo>
                  <a:cubicBezTo>
                    <a:pt x="3248" y="1568"/>
                    <a:pt x="3232" y="1442"/>
                    <a:pt x="3142" y="1376"/>
                  </a:cubicBezTo>
                  <a:cubicBezTo>
                    <a:pt x="3106" y="1349"/>
                    <a:pt x="3063" y="1335"/>
                    <a:pt x="3020" y="1335"/>
                  </a:cubicBezTo>
                  <a:cubicBezTo>
                    <a:pt x="2960" y="1335"/>
                    <a:pt x="2901" y="1362"/>
                    <a:pt x="2861" y="1415"/>
                  </a:cubicBezTo>
                  <a:lnTo>
                    <a:pt x="2838" y="1446"/>
                  </a:lnTo>
                  <a:cubicBezTo>
                    <a:pt x="2748" y="633"/>
                    <a:pt x="2056"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8"/>
            <p:cNvSpPr/>
            <p:nvPr/>
          </p:nvSpPr>
          <p:spPr>
            <a:xfrm>
              <a:off x="6479525" y="3257425"/>
              <a:ext cx="81225" cy="56600"/>
            </a:xfrm>
            <a:custGeom>
              <a:avLst/>
              <a:gdLst/>
              <a:ahLst/>
              <a:cxnLst/>
              <a:rect l="l" t="t" r="r" b="b"/>
              <a:pathLst>
                <a:path w="3249" h="2264" extrusionOk="0">
                  <a:moveTo>
                    <a:pt x="630" y="1"/>
                  </a:moveTo>
                  <a:cubicBezTo>
                    <a:pt x="568" y="1"/>
                    <a:pt x="509" y="29"/>
                    <a:pt x="470" y="80"/>
                  </a:cubicBezTo>
                  <a:lnTo>
                    <a:pt x="68" y="610"/>
                  </a:lnTo>
                  <a:cubicBezTo>
                    <a:pt x="1" y="697"/>
                    <a:pt x="16" y="823"/>
                    <a:pt x="107" y="890"/>
                  </a:cubicBezTo>
                  <a:cubicBezTo>
                    <a:pt x="143" y="917"/>
                    <a:pt x="185" y="930"/>
                    <a:pt x="228" y="930"/>
                  </a:cubicBezTo>
                  <a:cubicBezTo>
                    <a:pt x="288" y="930"/>
                    <a:pt x="348" y="903"/>
                    <a:pt x="387" y="851"/>
                  </a:cubicBezTo>
                  <a:lnTo>
                    <a:pt x="410" y="820"/>
                  </a:lnTo>
                  <a:cubicBezTo>
                    <a:pt x="502" y="1632"/>
                    <a:pt x="1192" y="2264"/>
                    <a:pt x="2030" y="2264"/>
                  </a:cubicBezTo>
                  <a:cubicBezTo>
                    <a:pt x="2459" y="2264"/>
                    <a:pt x="2864" y="2099"/>
                    <a:pt x="3169" y="1801"/>
                  </a:cubicBezTo>
                  <a:cubicBezTo>
                    <a:pt x="3248" y="1724"/>
                    <a:pt x="3248" y="1596"/>
                    <a:pt x="3174" y="1518"/>
                  </a:cubicBezTo>
                  <a:cubicBezTo>
                    <a:pt x="3134" y="1478"/>
                    <a:pt x="3082" y="1458"/>
                    <a:pt x="3030" y="1458"/>
                  </a:cubicBezTo>
                  <a:cubicBezTo>
                    <a:pt x="2980" y="1458"/>
                    <a:pt x="2929" y="1477"/>
                    <a:pt x="2890" y="1515"/>
                  </a:cubicBezTo>
                  <a:cubicBezTo>
                    <a:pt x="2660" y="1741"/>
                    <a:pt x="2356" y="1865"/>
                    <a:pt x="2032" y="1865"/>
                  </a:cubicBezTo>
                  <a:cubicBezTo>
                    <a:pt x="1398" y="1865"/>
                    <a:pt x="873" y="1381"/>
                    <a:pt x="809" y="762"/>
                  </a:cubicBezTo>
                  <a:lnTo>
                    <a:pt x="809" y="762"/>
                  </a:lnTo>
                  <a:lnTo>
                    <a:pt x="876" y="851"/>
                  </a:lnTo>
                  <a:cubicBezTo>
                    <a:pt x="912" y="904"/>
                    <a:pt x="973" y="931"/>
                    <a:pt x="1034" y="931"/>
                  </a:cubicBezTo>
                  <a:cubicBezTo>
                    <a:pt x="1076" y="931"/>
                    <a:pt x="1118" y="917"/>
                    <a:pt x="1153" y="890"/>
                  </a:cubicBezTo>
                  <a:cubicBezTo>
                    <a:pt x="1242" y="823"/>
                    <a:pt x="1259" y="697"/>
                    <a:pt x="1192" y="610"/>
                  </a:cubicBezTo>
                  <a:lnTo>
                    <a:pt x="791" y="80"/>
                  </a:lnTo>
                  <a:cubicBezTo>
                    <a:pt x="753" y="29"/>
                    <a:pt x="692"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8"/>
            <p:cNvSpPr/>
            <p:nvPr/>
          </p:nvSpPr>
          <p:spPr>
            <a:xfrm>
              <a:off x="6462875" y="3206100"/>
              <a:ext cx="132600" cy="132625"/>
            </a:xfrm>
            <a:custGeom>
              <a:avLst/>
              <a:gdLst/>
              <a:ahLst/>
              <a:cxnLst/>
              <a:rect l="l" t="t" r="r" b="b"/>
              <a:pathLst>
                <a:path w="5304" h="5305" extrusionOk="0">
                  <a:moveTo>
                    <a:pt x="2651" y="1"/>
                  </a:moveTo>
                  <a:cubicBezTo>
                    <a:pt x="1189" y="1"/>
                    <a:pt x="0" y="1191"/>
                    <a:pt x="0" y="2652"/>
                  </a:cubicBezTo>
                  <a:cubicBezTo>
                    <a:pt x="0" y="4115"/>
                    <a:pt x="1189" y="5305"/>
                    <a:pt x="2651" y="5305"/>
                  </a:cubicBezTo>
                  <a:cubicBezTo>
                    <a:pt x="3524" y="5305"/>
                    <a:pt x="4341" y="4875"/>
                    <a:pt x="4838" y="4153"/>
                  </a:cubicBezTo>
                  <a:cubicBezTo>
                    <a:pt x="4900" y="4062"/>
                    <a:pt x="4877" y="3937"/>
                    <a:pt x="4787" y="3875"/>
                  </a:cubicBezTo>
                  <a:cubicBezTo>
                    <a:pt x="4753" y="3851"/>
                    <a:pt x="4714" y="3840"/>
                    <a:pt x="4675" y="3840"/>
                  </a:cubicBezTo>
                  <a:cubicBezTo>
                    <a:pt x="4611" y="3840"/>
                    <a:pt x="4547" y="3870"/>
                    <a:pt x="4510" y="3926"/>
                  </a:cubicBezTo>
                  <a:cubicBezTo>
                    <a:pt x="4089" y="4537"/>
                    <a:pt x="3393" y="4903"/>
                    <a:pt x="2651" y="4903"/>
                  </a:cubicBezTo>
                  <a:cubicBezTo>
                    <a:pt x="1410" y="4903"/>
                    <a:pt x="399" y="3893"/>
                    <a:pt x="399" y="2650"/>
                  </a:cubicBezTo>
                  <a:cubicBezTo>
                    <a:pt x="399" y="1409"/>
                    <a:pt x="1408" y="398"/>
                    <a:pt x="2651" y="398"/>
                  </a:cubicBezTo>
                  <a:cubicBezTo>
                    <a:pt x="3894" y="398"/>
                    <a:pt x="4904" y="1409"/>
                    <a:pt x="4904" y="2650"/>
                  </a:cubicBezTo>
                  <a:cubicBezTo>
                    <a:pt x="4904" y="2814"/>
                    <a:pt x="4886" y="2976"/>
                    <a:pt x="4852" y="3133"/>
                  </a:cubicBezTo>
                  <a:cubicBezTo>
                    <a:pt x="4829" y="3241"/>
                    <a:pt x="4896" y="3348"/>
                    <a:pt x="5003" y="3372"/>
                  </a:cubicBezTo>
                  <a:cubicBezTo>
                    <a:pt x="5017" y="3375"/>
                    <a:pt x="5032" y="3376"/>
                    <a:pt x="5046" y="3376"/>
                  </a:cubicBezTo>
                  <a:cubicBezTo>
                    <a:pt x="5138" y="3376"/>
                    <a:pt x="5221" y="3312"/>
                    <a:pt x="5242" y="3219"/>
                  </a:cubicBezTo>
                  <a:cubicBezTo>
                    <a:pt x="5282" y="3034"/>
                    <a:pt x="5301" y="2842"/>
                    <a:pt x="5301" y="2650"/>
                  </a:cubicBezTo>
                  <a:cubicBezTo>
                    <a:pt x="5304" y="1191"/>
                    <a:pt x="4114" y="1"/>
                    <a:pt x="2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8"/>
            <p:cNvSpPr/>
            <p:nvPr/>
          </p:nvSpPr>
          <p:spPr>
            <a:xfrm>
              <a:off x="6358775" y="3143925"/>
              <a:ext cx="340750" cy="316950"/>
            </a:xfrm>
            <a:custGeom>
              <a:avLst/>
              <a:gdLst/>
              <a:ahLst/>
              <a:cxnLst/>
              <a:rect l="l" t="t" r="r" b="b"/>
              <a:pathLst>
                <a:path w="13630" h="12678" extrusionOk="0">
                  <a:moveTo>
                    <a:pt x="1921" y="1352"/>
                  </a:moveTo>
                  <a:lnTo>
                    <a:pt x="1921" y="1869"/>
                  </a:lnTo>
                  <a:lnTo>
                    <a:pt x="1329" y="1869"/>
                  </a:lnTo>
                  <a:cubicBezTo>
                    <a:pt x="1057" y="1869"/>
                    <a:pt x="834" y="2091"/>
                    <a:pt x="834" y="2363"/>
                  </a:cubicBezTo>
                  <a:lnTo>
                    <a:pt x="834" y="8489"/>
                  </a:lnTo>
                  <a:lnTo>
                    <a:pt x="399" y="8489"/>
                  </a:lnTo>
                  <a:lnTo>
                    <a:pt x="399" y="1827"/>
                  </a:lnTo>
                  <a:cubicBezTo>
                    <a:pt x="399" y="1566"/>
                    <a:pt x="613" y="1352"/>
                    <a:pt x="874" y="1352"/>
                  </a:cubicBezTo>
                  <a:close/>
                  <a:moveTo>
                    <a:pt x="1921" y="2270"/>
                  </a:moveTo>
                  <a:lnTo>
                    <a:pt x="1921" y="8491"/>
                  </a:lnTo>
                  <a:lnTo>
                    <a:pt x="1236" y="8491"/>
                  </a:lnTo>
                  <a:lnTo>
                    <a:pt x="1236" y="2365"/>
                  </a:lnTo>
                  <a:cubicBezTo>
                    <a:pt x="1236" y="2312"/>
                    <a:pt x="1278" y="2270"/>
                    <a:pt x="1331" y="2270"/>
                  </a:cubicBezTo>
                  <a:close/>
                  <a:moveTo>
                    <a:pt x="11311" y="1792"/>
                  </a:moveTo>
                  <a:lnTo>
                    <a:pt x="11311" y="8491"/>
                  </a:lnTo>
                  <a:lnTo>
                    <a:pt x="2320" y="8491"/>
                  </a:lnTo>
                  <a:lnTo>
                    <a:pt x="2320" y="1792"/>
                  </a:lnTo>
                  <a:close/>
                  <a:moveTo>
                    <a:pt x="12303" y="2270"/>
                  </a:moveTo>
                  <a:cubicBezTo>
                    <a:pt x="12354" y="2270"/>
                    <a:pt x="12398" y="2312"/>
                    <a:pt x="12398" y="2365"/>
                  </a:cubicBezTo>
                  <a:lnTo>
                    <a:pt x="12398" y="8491"/>
                  </a:lnTo>
                  <a:lnTo>
                    <a:pt x="11712" y="8491"/>
                  </a:lnTo>
                  <a:lnTo>
                    <a:pt x="11711" y="2270"/>
                  </a:lnTo>
                  <a:close/>
                  <a:moveTo>
                    <a:pt x="12754" y="1355"/>
                  </a:moveTo>
                  <a:cubicBezTo>
                    <a:pt x="13016" y="1355"/>
                    <a:pt x="13230" y="1567"/>
                    <a:pt x="13230" y="1829"/>
                  </a:cubicBezTo>
                  <a:lnTo>
                    <a:pt x="13231" y="8491"/>
                  </a:lnTo>
                  <a:lnTo>
                    <a:pt x="12797" y="8491"/>
                  </a:lnTo>
                  <a:lnTo>
                    <a:pt x="12797" y="2365"/>
                  </a:lnTo>
                  <a:cubicBezTo>
                    <a:pt x="12797" y="2092"/>
                    <a:pt x="12575" y="1871"/>
                    <a:pt x="12303" y="1871"/>
                  </a:cubicBezTo>
                  <a:lnTo>
                    <a:pt x="11711" y="1871"/>
                  </a:lnTo>
                  <a:lnTo>
                    <a:pt x="11711" y="1355"/>
                  </a:lnTo>
                  <a:close/>
                  <a:moveTo>
                    <a:pt x="13231" y="8890"/>
                  </a:moveTo>
                  <a:lnTo>
                    <a:pt x="13231" y="9731"/>
                  </a:lnTo>
                  <a:cubicBezTo>
                    <a:pt x="13231" y="9994"/>
                    <a:pt x="13019" y="10206"/>
                    <a:pt x="12756" y="10206"/>
                  </a:cubicBezTo>
                  <a:lnTo>
                    <a:pt x="878" y="10206"/>
                  </a:lnTo>
                  <a:cubicBezTo>
                    <a:pt x="614" y="10206"/>
                    <a:pt x="403" y="9994"/>
                    <a:pt x="403" y="9731"/>
                  </a:cubicBezTo>
                  <a:lnTo>
                    <a:pt x="403" y="8890"/>
                  </a:lnTo>
                  <a:close/>
                  <a:moveTo>
                    <a:pt x="7912" y="10608"/>
                  </a:moveTo>
                  <a:cubicBezTo>
                    <a:pt x="7923" y="10974"/>
                    <a:pt x="7960" y="11762"/>
                    <a:pt x="8064" y="12279"/>
                  </a:cubicBezTo>
                  <a:lnTo>
                    <a:pt x="5568" y="12279"/>
                  </a:lnTo>
                  <a:cubicBezTo>
                    <a:pt x="5672" y="11762"/>
                    <a:pt x="5709" y="10974"/>
                    <a:pt x="5722" y="10608"/>
                  </a:cubicBezTo>
                  <a:close/>
                  <a:moveTo>
                    <a:pt x="2406" y="0"/>
                  </a:moveTo>
                  <a:cubicBezTo>
                    <a:pt x="2136" y="0"/>
                    <a:pt x="1918" y="218"/>
                    <a:pt x="1918" y="486"/>
                  </a:cubicBezTo>
                  <a:lnTo>
                    <a:pt x="1918" y="954"/>
                  </a:lnTo>
                  <a:lnTo>
                    <a:pt x="874" y="954"/>
                  </a:lnTo>
                  <a:cubicBezTo>
                    <a:pt x="392" y="954"/>
                    <a:pt x="1" y="1348"/>
                    <a:pt x="1" y="1827"/>
                  </a:cubicBezTo>
                  <a:lnTo>
                    <a:pt x="1" y="8692"/>
                  </a:lnTo>
                  <a:lnTo>
                    <a:pt x="1" y="9731"/>
                  </a:lnTo>
                  <a:cubicBezTo>
                    <a:pt x="1" y="10214"/>
                    <a:pt x="395" y="10605"/>
                    <a:pt x="874" y="10605"/>
                  </a:cubicBezTo>
                  <a:lnTo>
                    <a:pt x="5320" y="10605"/>
                  </a:lnTo>
                  <a:cubicBezTo>
                    <a:pt x="5304" y="11061"/>
                    <a:pt x="5259" y="11851"/>
                    <a:pt x="5156" y="12277"/>
                  </a:cubicBezTo>
                  <a:lnTo>
                    <a:pt x="4463" y="12277"/>
                  </a:lnTo>
                  <a:cubicBezTo>
                    <a:pt x="4353" y="12277"/>
                    <a:pt x="4262" y="12366"/>
                    <a:pt x="4262" y="12478"/>
                  </a:cubicBezTo>
                  <a:cubicBezTo>
                    <a:pt x="4262" y="12589"/>
                    <a:pt x="4353" y="12678"/>
                    <a:pt x="4463" y="12678"/>
                  </a:cubicBezTo>
                  <a:lnTo>
                    <a:pt x="9166" y="12678"/>
                  </a:lnTo>
                  <a:cubicBezTo>
                    <a:pt x="9276" y="12678"/>
                    <a:pt x="9365" y="12589"/>
                    <a:pt x="9365" y="12478"/>
                  </a:cubicBezTo>
                  <a:cubicBezTo>
                    <a:pt x="9365" y="12366"/>
                    <a:pt x="9276" y="12277"/>
                    <a:pt x="9166" y="12277"/>
                  </a:cubicBezTo>
                  <a:lnTo>
                    <a:pt x="8473" y="12277"/>
                  </a:lnTo>
                  <a:cubicBezTo>
                    <a:pt x="8370" y="11849"/>
                    <a:pt x="8325" y="11061"/>
                    <a:pt x="8309" y="10605"/>
                  </a:cubicBezTo>
                  <a:lnTo>
                    <a:pt x="12753" y="10605"/>
                  </a:lnTo>
                  <a:cubicBezTo>
                    <a:pt x="13236" y="10605"/>
                    <a:pt x="13628" y="10212"/>
                    <a:pt x="13628" y="9731"/>
                  </a:cubicBezTo>
                  <a:lnTo>
                    <a:pt x="13628" y="1827"/>
                  </a:lnTo>
                  <a:cubicBezTo>
                    <a:pt x="13630" y="1348"/>
                    <a:pt x="13239" y="954"/>
                    <a:pt x="12756" y="954"/>
                  </a:cubicBezTo>
                  <a:lnTo>
                    <a:pt x="11712" y="954"/>
                  </a:lnTo>
                  <a:lnTo>
                    <a:pt x="11712" y="486"/>
                  </a:lnTo>
                  <a:cubicBezTo>
                    <a:pt x="11712" y="218"/>
                    <a:pt x="11494" y="0"/>
                    <a:pt x="11225" y="0"/>
                  </a:cubicBezTo>
                  <a:lnTo>
                    <a:pt x="6354" y="0"/>
                  </a:lnTo>
                  <a:cubicBezTo>
                    <a:pt x="6242" y="0"/>
                    <a:pt x="6153" y="89"/>
                    <a:pt x="6153" y="200"/>
                  </a:cubicBezTo>
                  <a:cubicBezTo>
                    <a:pt x="6153" y="312"/>
                    <a:pt x="6244" y="401"/>
                    <a:pt x="6354" y="401"/>
                  </a:cubicBezTo>
                  <a:lnTo>
                    <a:pt x="11225" y="401"/>
                  </a:lnTo>
                  <a:cubicBezTo>
                    <a:pt x="11272" y="401"/>
                    <a:pt x="11311" y="440"/>
                    <a:pt x="11311" y="486"/>
                  </a:cubicBezTo>
                  <a:lnTo>
                    <a:pt x="11311" y="1390"/>
                  </a:lnTo>
                  <a:lnTo>
                    <a:pt x="2320" y="1390"/>
                  </a:lnTo>
                  <a:lnTo>
                    <a:pt x="2320" y="486"/>
                  </a:lnTo>
                  <a:cubicBezTo>
                    <a:pt x="2320" y="440"/>
                    <a:pt x="2359" y="401"/>
                    <a:pt x="2406" y="401"/>
                  </a:cubicBezTo>
                  <a:lnTo>
                    <a:pt x="5420" y="401"/>
                  </a:lnTo>
                  <a:cubicBezTo>
                    <a:pt x="5530" y="401"/>
                    <a:pt x="5619" y="312"/>
                    <a:pt x="5619" y="200"/>
                  </a:cubicBezTo>
                  <a:cubicBezTo>
                    <a:pt x="5619" y="89"/>
                    <a:pt x="5530" y="0"/>
                    <a:pt x="5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48"/>
          <p:cNvGrpSpPr/>
          <p:nvPr/>
        </p:nvGrpSpPr>
        <p:grpSpPr>
          <a:xfrm>
            <a:off x="8036922" y="3149824"/>
            <a:ext cx="387058" cy="236040"/>
            <a:chOff x="6944450" y="3198525"/>
            <a:chExt cx="340750" cy="207800"/>
          </a:xfrm>
        </p:grpSpPr>
        <p:sp>
          <p:nvSpPr>
            <p:cNvPr id="1626" name="Google Shape;1626;p48"/>
            <p:cNvSpPr/>
            <p:nvPr/>
          </p:nvSpPr>
          <p:spPr>
            <a:xfrm>
              <a:off x="6970875" y="3298750"/>
              <a:ext cx="10050" cy="10025"/>
            </a:xfrm>
            <a:custGeom>
              <a:avLst/>
              <a:gdLst/>
              <a:ahLst/>
              <a:cxnLst/>
              <a:rect l="l" t="t" r="r" b="b"/>
              <a:pathLst>
                <a:path w="402" h="401" extrusionOk="0">
                  <a:moveTo>
                    <a:pt x="202" y="0"/>
                  </a:moveTo>
                  <a:cubicBezTo>
                    <a:pt x="90" y="0"/>
                    <a:pt x="1" y="89"/>
                    <a:pt x="1" y="201"/>
                  </a:cubicBezTo>
                  <a:cubicBezTo>
                    <a:pt x="1" y="312"/>
                    <a:pt x="90" y="401"/>
                    <a:pt x="202" y="401"/>
                  </a:cubicBezTo>
                  <a:cubicBezTo>
                    <a:pt x="312" y="401"/>
                    <a:pt x="401" y="312"/>
                    <a:pt x="401" y="201"/>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8"/>
            <p:cNvSpPr/>
            <p:nvPr/>
          </p:nvSpPr>
          <p:spPr>
            <a:xfrm>
              <a:off x="6999200" y="3302400"/>
              <a:ext cx="10025" cy="23700"/>
            </a:xfrm>
            <a:custGeom>
              <a:avLst/>
              <a:gdLst/>
              <a:ahLst/>
              <a:cxnLst/>
              <a:rect l="l" t="t" r="r" b="b"/>
              <a:pathLst>
                <a:path w="401" h="948" extrusionOk="0">
                  <a:moveTo>
                    <a:pt x="200" y="1"/>
                  </a:moveTo>
                  <a:cubicBezTo>
                    <a:pt x="88" y="1"/>
                    <a:pt x="0" y="90"/>
                    <a:pt x="0" y="199"/>
                  </a:cubicBezTo>
                  <a:lnTo>
                    <a:pt x="0" y="750"/>
                  </a:lnTo>
                  <a:cubicBezTo>
                    <a:pt x="0" y="861"/>
                    <a:pt x="91" y="948"/>
                    <a:pt x="200" y="948"/>
                  </a:cubicBezTo>
                  <a:cubicBezTo>
                    <a:pt x="309" y="948"/>
                    <a:pt x="397" y="859"/>
                    <a:pt x="397" y="750"/>
                  </a:cubicBezTo>
                  <a:lnTo>
                    <a:pt x="397" y="199"/>
                  </a:lnTo>
                  <a:cubicBezTo>
                    <a:pt x="401" y="88"/>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8"/>
            <p:cNvSpPr/>
            <p:nvPr/>
          </p:nvSpPr>
          <p:spPr>
            <a:xfrm>
              <a:off x="7024225" y="3302400"/>
              <a:ext cx="9950" cy="23700"/>
            </a:xfrm>
            <a:custGeom>
              <a:avLst/>
              <a:gdLst/>
              <a:ahLst/>
              <a:cxnLst/>
              <a:rect l="l" t="t" r="r" b="b"/>
              <a:pathLst>
                <a:path w="398" h="948" extrusionOk="0">
                  <a:moveTo>
                    <a:pt x="199" y="1"/>
                  </a:moveTo>
                  <a:cubicBezTo>
                    <a:pt x="88" y="1"/>
                    <a:pt x="1" y="90"/>
                    <a:pt x="1" y="199"/>
                  </a:cubicBezTo>
                  <a:lnTo>
                    <a:pt x="1" y="750"/>
                  </a:lnTo>
                  <a:cubicBezTo>
                    <a:pt x="1" y="861"/>
                    <a:pt x="90" y="948"/>
                    <a:pt x="199" y="948"/>
                  </a:cubicBezTo>
                  <a:cubicBezTo>
                    <a:pt x="311" y="948"/>
                    <a:pt x="398" y="859"/>
                    <a:pt x="398" y="750"/>
                  </a:cubicBezTo>
                  <a:lnTo>
                    <a:pt x="398" y="199"/>
                  </a:lnTo>
                  <a:cubicBezTo>
                    <a:pt x="398" y="88"/>
                    <a:pt x="31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8"/>
            <p:cNvSpPr/>
            <p:nvPr/>
          </p:nvSpPr>
          <p:spPr>
            <a:xfrm>
              <a:off x="7049225" y="3302400"/>
              <a:ext cx="9950" cy="23700"/>
            </a:xfrm>
            <a:custGeom>
              <a:avLst/>
              <a:gdLst/>
              <a:ahLst/>
              <a:cxnLst/>
              <a:rect l="l" t="t" r="r" b="b"/>
              <a:pathLst>
                <a:path w="398" h="948" extrusionOk="0">
                  <a:moveTo>
                    <a:pt x="200" y="1"/>
                  </a:moveTo>
                  <a:cubicBezTo>
                    <a:pt x="90" y="1"/>
                    <a:pt x="1" y="90"/>
                    <a:pt x="1" y="199"/>
                  </a:cubicBezTo>
                  <a:lnTo>
                    <a:pt x="1" y="750"/>
                  </a:lnTo>
                  <a:cubicBezTo>
                    <a:pt x="1" y="861"/>
                    <a:pt x="91" y="948"/>
                    <a:pt x="200" y="948"/>
                  </a:cubicBezTo>
                  <a:cubicBezTo>
                    <a:pt x="311" y="948"/>
                    <a:pt x="398" y="859"/>
                    <a:pt x="398" y="750"/>
                  </a:cubicBezTo>
                  <a:lnTo>
                    <a:pt x="398" y="199"/>
                  </a:ln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a:off x="7074225" y="3302400"/>
              <a:ext cx="10000" cy="23700"/>
            </a:xfrm>
            <a:custGeom>
              <a:avLst/>
              <a:gdLst/>
              <a:ahLst/>
              <a:cxnLst/>
              <a:rect l="l" t="t" r="r" b="b"/>
              <a:pathLst>
                <a:path w="400" h="948" extrusionOk="0">
                  <a:moveTo>
                    <a:pt x="199" y="1"/>
                  </a:moveTo>
                  <a:cubicBezTo>
                    <a:pt x="88" y="1"/>
                    <a:pt x="1" y="90"/>
                    <a:pt x="1" y="199"/>
                  </a:cubicBezTo>
                  <a:lnTo>
                    <a:pt x="1" y="750"/>
                  </a:lnTo>
                  <a:cubicBezTo>
                    <a:pt x="1" y="861"/>
                    <a:pt x="90" y="948"/>
                    <a:pt x="199" y="948"/>
                  </a:cubicBezTo>
                  <a:cubicBezTo>
                    <a:pt x="308" y="948"/>
                    <a:pt x="398" y="859"/>
                    <a:pt x="398" y="750"/>
                  </a:cubicBezTo>
                  <a:lnTo>
                    <a:pt x="398" y="199"/>
                  </a:lnTo>
                  <a:cubicBezTo>
                    <a:pt x="400" y="88"/>
                    <a:pt x="309"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8"/>
            <p:cNvSpPr/>
            <p:nvPr/>
          </p:nvSpPr>
          <p:spPr>
            <a:xfrm>
              <a:off x="7179850" y="3198525"/>
              <a:ext cx="9950" cy="24075"/>
            </a:xfrm>
            <a:custGeom>
              <a:avLst/>
              <a:gdLst/>
              <a:ahLst/>
              <a:cxnLst/>
              <a:rect l="l" t="t" r="r" b="b"/>
              <a:pathLst>
                <a:path w="398" h="963" extrusionOk="0">
                  <a:moveTo>
                    <a:pt x="199" y="0"/>
                  </a:moveTo>
                  <a:cubicBezTo>
                    <a:pt x="90" y="0"/>
                    <a:pt x="0" y="90"/>
                    <a:pt x="0" y="199"/>
                  </a:cubicBezTo>
                  <a:lnTo>
                    <a:pt x="0" y="762"/>
                  </a:lnTo>
                  <a:cubicBezTo>
                    <a:pt x="0" y="872"/>
                    <a:pt x="90" y="963"/>
                    <a:pt x="199" y="963"/>
                  </a:cubicBezTo>
                  <a:cubicBezTo>
                    <a:pt x="310" y="963"/>
                    <a:pt x="397" y="872"/>
                    <a:pt x="397" y="763"/>
                  </a:cubicBezTo>
                  <a:lnTo>
                    <a:pt x="397" y="199"/>
                  </a:lnTo>
                  <a:cubicBezTo>
                    <a:pt x="397" y="87"/>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8"/>
            <p:cNvSpPr/>
            <p:nvPr/>
          </p:nvSpPr>
          <p:spPr>
            <a:xfrm>
              <a:off x="7216100" y="3206650"/>
              <a:ext cx="18900" cy="21875"/>
            </a:xfrm>
            <a:custGeom>
              <a:avLst/>
              <a:gdLst/>
              <a:ahLst/>
              <a:cxnLst/>
              <a:rect l="l" t="t" r="r" b="b"/>
              <a:pathLst>
                <a:path w="756" h="875" extrusionOk="0">
                  <a:moveTo>
                    <a:pt x="529" y="1"/>
                  </a:moveTo>
                  <a:cubicBezTo>
                    <a:pt x="463" y="1"/>
                    <a:pt x="399" y="34"/>
                    <a:pt x="362" y="94"/>
                  </a:cubicBezTo>
                  <a:lnTo>
                    <a:pt x="61" y="569"/>
                  </a:lnTo>
                  <a:cubicBezTo>
                    <a:pt x="0" y="663"/>
                    <a:pt x="30" y="786"/>
                    <a:pt x="122" y="843"/>
                  </a:cubicBezTo>
                  <a:cubicBezTo>
                    <a:pt x="154" y="865"/>
                    <a:pt x="192" y="874"/>
                    <a:pt x="229" y="874"/>
                  </a:cubicBezTo>
                  <a:cubicBezTo>
                    <a:pt x="295" y="874"/>
                    <a:pt x="358" y="842"/>
                    <a:pt x="397" y="781"/>
                  </a:cubicBezTo>
                  <a:lnTo>
                    <a:pt x="698" y="306"/>
                  </a:lnTo>
                  <a:cubicBezTo>
                    <a:pt x="756" y="212"/>
                    <a:pt x="729" y="89"/>
                    <a:pt x="636" y="32"/>
                  </a:cubicBezTo>
                  <a:cubicBezTo>
                    <a:pt x="603" y="11"/>
                    <a:pt x="56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8"/>
            <p:cNvSpPr/>
            <p:nvPr/>
          </p:nvSpPr>
          <p:spPr>
            <a:xfrm>
              <a:off x="7134700" y="3206650"/>
              <a:ext cx="18875" cy="21875"/>
            </a:xfrm>
            <a:custGeom>
              <a:avLst/>
              <a:gdLst/>
              <a:ahLst/>
              <a:cxnLst/>
              <a:rect l="l" t="t" r="r" b="b"/>
              <a:pathLst>
                <a:path w="755" h="875" extrusionOk="0">
                  <a:moveTo>
                    <a:pt x="229" y="1"/>
                  </a:moveTo>
                  <a:cubicBezTo>
                    <a:pt x="192" y="1"/>
                    <a:pt x="155" y="11"/>
                    <a:pt x="122" y="32"/>
                  </a:cubicBezTo>
                  <a:cubicBezTo>
                    <a:pt x="29" y="89"/>
                    <a:pt x="1" y="212"/>
                    <a:pt x="60" y="306"/>
                  </a:cubicBezTo>
                  <a:lnTo>
                    <a:pt x="357" y="781"/>
                  </a:lnTo>
                  <a:cubicBezTo>
                    <a:pt x="395" y="842"/>
                    <a:pt x="460" y="874"/>
                    <a:pt x="527" y="874"/>
                  </a:cubicBezTo>
                  <a:cubicBezTo>
                    <a:pt x="565" y="874"/>
                    <a:pt x="600" y="865"/>
                    <a:pt x="635" y="843"/>
                  </a:cubicBezTo>
                  <a:cubicBezTo>
                    <a:pt x="728" y="786"/>
                    <a:pt x="755" y="663"/>
                    <a:pt x="697" y="569"/>
                  </a:cubicBezTo>
                  <a:lnTo>
                    <a:pt x="396" y="94"/>
                  </a:lnTo>
                  <a:cubicBezTo>
                    <a:pt x="359" y="34"/>
                    <a:pt x="295"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8"/>
            <p:cNvSpPr/>
            <p:nvPr/>
          </p:nvSpPr>
          <p:spPr>
            <a:xfrm>
              <a:off x="7127375" y="3256725"/>
              <a:ext cx="114900" cy="115025"/>
            </a:xfrm>
            <a:custGeom>
              <a:avLst/>
              <a:gdLst/>
              <a:ahLst/>
              <a:cxnLst/>
              <a:rect l="l" t="t" r="r" b="b"/>
              <a:pathLst>
                <a:path w="4596" h="4601" extrusionOk="0">
                  <a:moveTo>
                    <a:pt x="2298" y="1"/>
                  </a:moveTo>
                  <a:cubicBezTo>
                    <a:pt x="1031" y="1"/>
                    <a:pt x="1" y="1033"/>
                    <a:pt x="1" y="2298"/>
                  </a:cubicBezTo>
                  <a:cubicBezTo>
                    <a:pt x="1" y="3568"/>
                    <a:pt x="1031" y="4600"/>
                    <a:pt x="2298" y="4600"/>
                  </a:cubicBezTo>
                  <a:cubicBezTo>
                    <a:pt x="2814" y="4600"/>
                    <a:pt x="3303" y="4432"/>
                    <a:pt x="3710" y="4114"/>
                  </a:cubicBezTo>
                  <a:cubicBezTo>
                    <a:pt x="3797" y="4047"/>
                    <a:pt x="3812" y="3923"/>
                    <a:pt x="3744" y="3834"/>
                  </a:cubicBezTo>
                  <a:cubicBezTo>
                    <a:pt x="3705" y="3783"/>
                    <a:pt x="3647" y="3757"/>
                    <a:pt x="3588" y="3757"/>
                  </a:cubicBezTo>
                  <a:cubicBezTo>
                    <a:pt x="3545" y="3757"/>
                    <a:pt x="3501" y="3771"/>
                    <a:pt x="3464" y="3800"/>
                  </a:cubicBezTo>
                  <a:cubicBezTo>
                    <a:pt x="3129" y="4060"/>
                    <a:pt x="2724" y="4199"/>
                    <a:pt x="2298" y="4199"/>
                  </a:cubicBezTo>
                  <a:cubicBezTo>
                    <a:pt x="1250" y="4199"/>
                    <a:pt x="400" y="3347"/>
                    <a:pt x="400" y="2300"/>
                  </a:cubicBezTo>
                  <a:cubicBezTo>
                    <a:pt x="400" y="1253"/>
                    <a:pt x="1252" y="403"/>
                    <a:pt x="2298" y="403"/>
                  </a:cubicBezTo>
                  <a:cubicBezTo>
                    <a:pt x="3345" y="403"/>
                    <a:pt x="4196" y="1255"/>
                    <a:pt x="4196" y="2300"/>
                  </a:cubicBezTo>
                  <a:cubicBezTo>
                    <a:pt x="4196" y="2599"/>
                    <a:pt x="4130" y="2882"/>
                    <a:pt x="3998" y="3147"/>
                  </a:cubicBezTo>
                  <a:cubicBezTo>
                    <a:pt x="3950" y="3247"/>
                    <a:pt x="3988" y="3365"/>
                    <a:pt x="4087" y="3413"/>
                  </a:cubicBezTo>
                  <a:cubicBezTo>
                    <a:pt x="4116" y="3428"/>
                    <a:pt x="4147" y="3435"/>
                    <a:pt x="4177" y="3435"/>
                  </a:cubicBezTo>
                  <a:cubicBezTo>
                    <a:pt x="4250" y="3435"/>
                    <a:pt x="4319" y="3395"/>
                    <a:pt x="4355" y="3325"/>
                  </a:cubicBezTo>
                  <a:cubicBezTo>
                    <a:pt x="4513" y="3005"/>
                    <a:pt x="4596" y="2658"/>
                    <a:pt x="4596" y="2298"/>
                  </a:cubicBezTo>
                  <a:cubicBezTo>
                    <a:pt x="4596" y="1030"/>
                    <a:pt x="3563" y="1"/>
                    <a:pt x="2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8"/>
            <p:cNvSpPr/>
            <p:nvPr/>
          </p:nvSpPr>
          <p:spPr>
            <a:xfrm>
              <a:off x="6944450" y="3239175"/>
              <a:ext cx="340750" cy="167150"/>
            </a:xfrm>
            <a:custGeom>
              <a:avLst/>
              <a:gdLst/>
              <a:ahLst/>
              <a:cxnLst/>
              <a:rect l="l" t="t" r="r" b="b"/>
              <a:pathLst>
                <a:path w="13630" h="6686" extrusionOk="0">
                  <a:moveTo>
                    <a:pt x="13226" y="940"/>
                  </a:moveTo>
                  <a:lnTo>
                    <a:pt x="13226" y="1706"/>
                  </a:lnTo>
                  <a:lnTo>
                    <a:pt x="12323" y="1706"/>
                  </a:lnTo>
                  <a:cubicBezTo>
                    <a:pt x="12187" y="1422"/>
                    <a:pt x="12008" y="1164"/>
                    <a:pt x="11796" y="940"/>
                  </a:cubicBezTo>
                  <a:close/>
                  <a:moveTo>
                    <a:pt x="6749" y="2105"/>
                  </a:moveTo>
                  <a:cubicBezTo>
                    <a:pt x="6659" y="2390"/>
                    <a:pt x="6612" y="2690"/>
                    <a:pt x="6612" y="3002"/>
                  </a:cubicBezTo>
                  <a:cubicBezTo>
                    <a:pt x="6612" y="3313"/>
                    <a:pt x="6661" y="3615"/>
                    <a:pt x="6749" y="3901"/>
                  </a:cubicBezTo>
                  <a:lnTo>
                    <a:pt x="396" y="3901"/>
                  </a:lnTo>
                  <a:lnTo>
                    <a:pt x="396" y="2105"/>
                  </a:lnTo>
                  <a:close/>
                  <a:moveTo>
                    <a:pt x="13226" y="2106"/>
                  </a:moveTo>
                  <a:lnTo>
                    <a:pt x="13226" y="3902"/>
                  </a:lnTo>
                  <a:lnTo>
                    <a:pt x="12481" y="3902"/>
                  </a:lnTo>
                  <a:cubicBezTo>
                    <a:pt x="12570" y="3617"/>
                    <a:pt x="12617" y="3316"/>
                    <a:pt x="12617" y="3005"/>
                  </a:cubicBezTo>
                  <a:cubicBezTo>
                    <a:pt x="12617" y="2693"/>
                    <a:pt x="12569" y="2391"/>
                    <a:pt x="12481" y="2106"/>
                  </a:cubicBezTo>
                  <a:close/>
                  <a:moveTo>
                    <a:pt x="6908" y="4301"/>
                  </a:moveTo>
                  <a:cubicBezTo>
                    <a:pt x="7045" y="4583"/>
                    <a:pt x="7225" y="4843"/>
                    <a:pt x="7436" y="5066"/>
                  </a:cubicBezTo>
                  <a:lnTo>
                    <a:pt x="397" y="5066"/>
                  </a:lnTo>
                  <a:lnTo>
                    <a:pt x="397" y="4301"/>
                  </a:lnTo>
                  <a:close/>
                  <a:moveTo>
                    <a:pt x="13226" y="4301"/>
                  </a:moveTo>
                  <a:lnTo>
                    <a:pt x="13226" y="5066"/>
                  </a:lnTo>
                  <a:lnTo>
                    <a:pt x="11796" y="5066"/>
                  </a:lnTo>
                  <a:cubicBezTo>
                    <a:pt x="12008" y="4840"/>
                    <a:pt x="12187" y="4583"/>
                    <a:pt x="12323" y="4301"/>
                  </a:cubicBezTo>
                  <a:close/>
                  <a:moveTo>
                    <a:pt x="9615" y="399"/>
                  </a:moveTo>
                  <a:cubicBezTo>
                    <a:pt x="11050" y="399"/>
                    <a:pt x="12218" y="1567"/>
                    <a:pt x="12218" y="3002"/>
                  </a:cubicBezTo>
                  <a:cubicBezTo>
                    <a:pt x="12218" y="4438"/>
                    <a:pt x="11050" y="5606"/>
                    <a:pt x="9615" y="5606"/>
                  </a:cubicBezTo>
                  <a:cubicBezTo>
                    <a:pt x="8179" y="5606"/>
                    <a:pt x="7011" y="4438"/>
                    <a:pt x="7011" y="3002"/>
                  </a:cubicBezTo>
                  <a:cubicBezTo>
                    <a:pt x="7011" y="1567"/>
                    <a:pt x="8179" y="399"/>
                    <a:pt x="9615" y="399"/>
                  </a:cubicBezTo>
                  <a:close/>
                  <a:moveTo>
                    <a:pt x="12253" y="5466"/>
                  </a:moveTo>
                  <a:lnTo>
                    <a:pt x="12045" y="6101"/>
                  </a:lnTo>
                  <a:cubicBezTo>
                    <a:pt x="12010" y="6210"/>
                    <a:pt x="11907" y="6285"/>
                    <a:pt x="11791" y="6285"/>
                  </a:cubicBezTo>
                  <a:lnTo>
                    <a:pt x="1835" y="6285"/>
                  </a:lnTo>
                  <a:cubicBezTo>
                    <a:pt x="1720" y="6285"/>
                    <a:pt x="1617" y="6210"/>
                    <a:pt x="1581" y="6101"/>
                  </a:cubicBezTo>
                  <a:lnTo>
                    <a:pt x="1373" y="5466"/>
                  </a:lnTo>
                  <a:lnTo>
                    <a:pt x="7899" y="5466"/>
                  </a:lnTo>
                  <a:cubicBezTo>
                    <a:pt x="8386" y="5806"/>
                    <a:pt x="8980" y="6006"/>
                    <a:pt x="9617" y="6006"/>
                  </a:cubicBezTo>
                  <a:cubicBezTo>
                    <a:pt x="10254" y="6006"/>
                    <a:pt x="10848" y="5806"/>
                    <a:pt x="11334" y="5466"/>
                  </a:cubicBezTo>
                  <a:close/>
                  <a:moveTo>
                    <a:pt x="9617" y="0"/>
                  </a:moveTo>
                  <a:cubicBezTo>
                    <a:pt x="8980" y="0"/>
                    <a:pt x="8386" y="201"/>
                    <a:pt x="7899" y="541"/>
                  </a:cubicBezTo>
                  <a:lnTo>
                    <a:pt x="4316" y="541"/>
                  </a:lnTo>
                  <a:cubicBezTo>
                    <a:pt x="4206" y="541"/>
                    <a:pt x="4119" y="631"/>
                    <a:pt x="4119" y="740"/>
                  </a:cubicBezTo>
                  <a:cubicBezTo>
                    <a:pt x="4119" y="849"/>
                    <a:pt x="4207" y="938"/>
                    <a:pt x="4316" y="938"/>
                  </a:cubicBezTo>
                  <a:lnTo>
                    <a:pt x="7438" y="938"/>
                  </a:lnTo>
                  <a:cubicBezTo>
                    <a:pt x="7226" y="1164"/>
                    <a:pt x="7047" y="1421"/>
                    <a:pt x="6910" y="1704"/>
                  </a:cubicBezTo>
                  <a:lnTo>
                    <a:pt x="399" y="1704"/>
                  </a:lnTo>
                  <a:lnTo>
                    <a:pt x="399" y="938"/>
                  </a:lnTo>
                  <a:lnTo>
                    <a:pt x="3394" y="938"/>
                  </a:lnTo>
                  <a:cubicBezTo>
                    <a:pt x="3505" y="938"/>
                    <a:pt x="3592" y="849"/>
                    <a:pt x="3592" y="740"/>
                  </a:cubicBezTo>
                  <a:cubicBezTo>
                    <a:pt x="3592" y="631"/>
                    <a:pt x="3503" y="541"/>
                    <a:pt x="3394" y="541"/>
                  </a:cubicBezTo>
                  <a:lnTo>
                    <a:pt x="373" y="541"/>
                  </a:lnTo>
                  <a:cubicBezTo>
                    <a:pt x="167" y="541"/>
                    <a:pt x="0" y="709"/>
                    <a:pt x="0" y="913"/>
                  </a:cubicBezTo>
                  <a:lnTo>
                    <a:pt x="0" y="5094"/>
                  </a:lnTo>
                  <a:cubicBezTo>
                    <a:pt x="0" y="5298"/>
                    <a:pt x="167" y="5466"/>
                    <a:pt x="373" y="5466"/>
                  </a:cubicBezTo>
                  <a:lnTo>
                    <a:pt x="954" y="5466"/>
                  </a:lnTo>
                  <a:lnTo>
                    <a:pt x="1203" y="6226"/>
                  </a:lnTo>
                  <a:cubicBezTo>
                    <a:pt x="1293" y="6502"/>
                    <a:pt x="1549" y="6686"/>
                    <a:pt x="1837" y="6686"/>
                  </a:cubicBezTo>
                  <a:lnTo>
                    <a:pt x="11793" y="6686"/>
                  </a:lnTo>
                  <a:cubicBezTo>
                    <a:pt x="12081" y="6686"/>
                    <a:pt x="12337" y="6502"/>
                    <a:pt x="12425" y="6226"/>
                  </a:cubicBezTo>
                  <a:lnTo>
                    <a:pt x="12675" y="5466"/>
                  </a:lnTo>
                  <a:lnTo>
                    <a:pt x="13257" y="5466"/>
                  </a:lnTo>
                  <a:cubicBezTo>
                    <a:pt x="13461" y="5466"/>
                    <a:pt x="13629" y="5298"/>
                    <a:pt x="13629" y="5094"/>
                  </a:cubicBezTo>
                  <a:lnTo>
                    <a:pt x="13629" y="913"/>
                  </a:lnTo>
                  <a:cubicBezTo>
                    <a:pt x="13626" y="709"/>
                    <a:pt x="13460" y="541"/>
                    <a:pt x="13256" y="541"/>
                  </a:cubicBezTo>
                  <a:lnTo>
                    <a:pt x="11334" y="541"/>
                  </a:lnTo>
                  <a:cubicBezTo>
                    <a:pt x="10848" y="201"/>
                    <a:pt x="10254" y="0"/>
                    <a:pt x="9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8"/>
            <p:cNvSpPr/>
            <p:nvPr/>
          </p:nvSpPr>
          <p:spPr>
            <a:xfrm>
              <a:off x="7199425" y="3316650"/>
              <a:ext cx="20400" cy="27500"/>
            </a:xfrm>
            <a:custGeom>
              <a:avLst/>
              <a:gdLst/>
              <a:ahLst/>
              <a:cxnLst/>
              <a:rect l="l" t="t" r="r" b="b"/>
              <a:pathLst>
                <a:path w="816" h="1100" extrusionOk="0">
                  <a:moveTo>
                    <a:pt x="603" y="1"/>
                  </a:moveTo>
                  <a:cubicBezTo>
                    <a:pt x="504" y="1"/>
                    <a:pt x="420" y="75"/>
                    <a:pt x="407" y="175"/>
                  </a:cubicBezTo>
                  <a:cubicBezTo>
                    <a:pt x="379" y="400"/>
                    <a:pt x="268" y="602"/>
                    <a:pt x="96" y="747"/>
                  </a:cubicBezTo>
                  <a:cubicBezTo>
                    <a:pt x="11" y="817"/>
                    <a:pt x="1" y="943"/>
                    <a:pt x="71" y="1027"/>
                  </a:cubicBezTo>
                  <a:cubicBezTo>
                    <a:pt x="110" y="1074"/>
                    <a:pt x="166" y="1099"/>
                    <a:pt x="223" y="1099"/>
                  </a:cubicBezTo>
                  <a:cubicBezTo>
                    <a:pt x="268" y="1099"/>
                    <a:pt x="314" y="1083"/>
                    <a:pt x="353" y="1052"/>
                  </a:cubicBezTo>
                  <a:cubicBezTo>
                    <a:pt x="603" y="842"/>
                    <a:pt x="764" y="548"/>
                    <a:pt x="804" y="225"/>
                  </a:cubicBezTo>
                  <a:cubicBezTo>
                    <a:pt x="815" y="116"/>
                    <a:pt x="737" y="16"/>
                    <a:pt x="628" y="2"/>
                  </a:cubicBezTo>
                  <a:cubicBezTo>
                    <a:pt x="620" y="1"/>
                    <a:pt x="611"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48"/>
          <p:cNvGrpSpPr/>
          <p:nvPr/>
        </p:nvGrpSpPr>
        <p:grpSpPr>
          <a:xfrm>
            <a:off x="4046079" y="3642606"/>
            <a:ext cx="386632" cy="387143"/>
            <a:chOff x="3431075" y="3632350"/>
            <a:chExt cx="340375" cy="340825"/>
          </a:xfrm>
        </p:grpSpPr>
        <p:sp>
          <p:nvSpPr>
            <p:cNvPr id="1638" name="Google Shape;1638;p48"/>
            <p:cNvSpPr/>
            <p:nvPr/>
          </p:nvSpPr>
          <p:spPr>
            <a:xfrm>
              <a:off x="3523600" y="3664550"/>
              <a:ext cx="154725" cy="150800"/>
            </a:xfrm>
            <a:custGeom>
              <a:avLst/>
              <a:gdLst/>
              <a:ahLst/>
              <a:cxnLst/>
              <a:rect l="l" t="t" r="r" b="b"/>
              <a:pathLst>
                <a:path w="6189" h="6032" extrusionOk="0">
                  <a:moveTo>
                    <a:pt x="3110" y="744"/>
                  </a:moveTo>
                  <a:cubicBezTo>
                    <a:pt x="3388" y="744"/>
                    <a:pt x="3617" y="971"/>
                    <a:pt x="3617" y="1251"/>
                  </a:cubicBezTo>
                  <a:cubicBezTo>
                    <a:pt x="3617" y="1290"/>
                    <a:pt x="3613" y="1329"/>
                    <a:pt x="3603" y="1367"/>
                  </a:cubicBezTo>
                  <a:cubicBezTo>
                    <a:pt x="3541" y="1351"/>
                    <a:pt x="3477" y="1337"/>
                    <a:pt x="3415" y="1329"/>
                  </a:cubicBezTo>
                  <a:cubicBezTo>
                    <a:pt x="3316" y="1316"/>
                    <a:pt x="3212" y="1309"/>
                    <a:pt x="3107" y="1309"/>
                  </a:cubicBezTo>
                  <a:cubicBezTo>
                    <a:pt x="2939" y="1309"/>
                    <a:pt x="2768" y="1327"/>
                    <a:pt x="2614" y="1365"/>
                  </a:cubicBezTo>
                  <a:cubicBezTo>
                    <a:pt x="2606" y="1328"/>
                    <a:pt x="2600" y="1290"/>
                    <a:pt x="2600" y="1251"/>
                  </a:cubicBezTo>
                  <a:cubicBezTo>
                    <a:pt x="2599" y="971"/>
                    <a:pt x="2829" y="744"/>
                    <a:pt x="3110" y="744"/>
                  </a:cubicBezTo>
                  <a:close/>
                  <a:moveTo>
                    <a:pt x="3105" y="3360"/>
                  </a:moveTo>
                  <a:lnTo>
                    <a:pt x="3289" y="5050"/>
                  </a:lnTo>
                  <a:cubicBezTo>
                    <a:pt x="3229" y="5057"/>
                    <a:pt x="3167" y="5060"/>
                    <a:pt x="3105" y="5060"/>
                  </a:cubicBezTo>
                  <a:cubicBezTo>
                    <a:pt x="3043" y="5060"/>
                    <a:pt x="2982" y="5057"/>
                    <a:pt x="2923" y="5050"/>
                  </a:cubicBezTo>
                  <a:lnTo>
                    <a:pt x="3105" y="3360"/>
                  </a:lnTo>
                  <a:close/>
                  <a:moveTo>
                    <a:pt x="2881" y="1722"/>
                  </a:moveTo>
                  <a:lnTo>
                    <a:pt x="2474" y="5473"/>
                  </a:lnTo>
                  <a:lnTo>
                    <a:pt x="2268" y="5596"/>
                  </a:lnTo>
                  <a:cubicBezTo>
                    <a:pt x="2075" y="5298"/>
                    <a:pt x="1687" y="4616"/>
                    <a:pt x="1499" y="4139"/>
                  </a:cubicBezTo>
                  <a:cubicBezTo>
                    <a:pt x="1328" y="3709"/>
                    <a:pt x="1349" y="3205"/>
                    <a:pt x="1555" y="2759"/>
                  </a:cubicBezTo>
                  <a:cubicBezTo>
                    <a:pt x="1581" y="2700"/>
                    <a:pt x="1611" y="2642"/>
                    <a:pt x="1645" y="2588"/>
                  </a:cubicBezTo>
                  <a:cubicBezTo>
                    <a:pt x="1921" y="2121"/>
                    <a:pt x="2385" y="1789"/>
                    <a:pt x="2852" y="1725"/>
                  </a:cubicBezTo>
                  <a:cubicBezTo>
                    <a:pt x="2862" y="1723"/>
                    <a:pt x="2871" y="1723"/>
                    <a:pt x="2881" y="1722"/>
                  </a:cubicBezTo>
                  <a:close/>
                  <a:moveTo>
                    <a:pt x="3331" y="1722"/>
                  </a:moveTo>
                  <a:lnTo>
                    <a:pt x="3331" y="1722"/>
                  </a:lnTo>
                  <a:cubicBezTo>
                    <a:pt x="3340" y="1723"/>
                    <a:pt x="3351" y="1723"/>
                    <a:pt x="3360" y="1725"/>
                  </a:cubicBezTo>
                  <a:cubicBezTo>
                    <a:pt x="3829" y="1789"/>
                    <a:pt x="4290" y="2121"/>
                    <a:pt x="4567" y="2588"/>
                  </a:cubicBezTo>
                  <a:cubicBezTo>
                    <a:pt x="4842" y="3050"/>
                    <a:pt x="4912" y="3635"/>
                    <a:pt x="4714" y="4139"/>
                  </a:cubicBezTo>
                  <a:cubicBezTo>
                    <a:pt x="4524" y="4616"/>
                    <a:pt x="4138" y="5298"/>
                    <a:pt x="3944" y="5596"/>
                  </a:cubicBezTo>
                  <a:lnTo>
                    <a:pt x="3737" y="5473"/>
                  </a:lnTo>
                  <a:lnTo>
                    <a:pt x="3331" y="1722"/>
                  </a:lnTo>
                  <a:close/>
                  <a:moveTo>
                    <a:pt x="2367" y="0"/>
                  </a:moveTo>
                  <a:cubicBezTo>
                    <a:pt x="2270" y="0"/>
                    <a:pt x="2184" y="71"/>
                    <a:pt x="2170" y="174"/>
                  </a:cubicBezTo>
                  <a:cubicBezTo>
                    <a:pt x="2134" y="424"/>
                    <a:pt x="2233" y="617"/>
                    <a:pt x="2351" y="745"/>
                  </a:cubicBezTo>
                  <a:cubicBezTo>
                    <a:pt x="2251" y="892"/>
                    <a:pt x="2195" y="1065"/>
                    <a:pt x="2195" y="1253"/>
                  </a:cubicBezTo>
                  <a:cubicBezTo>
                    <a:pt x="2195" y="1342"/>
                    <a:pt x="2208" y="1424"/>
                    <a:pt x="2231" y="1507"/>
                  </a:cubicBezTo>
                  <a:cubicBezTo>
                    <a:pt x="2013" y="1614"/>
                    <a:pt x="1814" y="1759"/>
                    <a:pt x="1644" y="1934"/>
                  </a:cubicBezTo>
                  <a:lnTo>
                    <a:pt x="1300" y="1797"/>
                  </a:lnTo>
                  <a:lnTo>
                    <a:pt x="1251" y="1390"/>
                  </a:lnTo>
                  <a:cubicBezTo>
                    <a:pt x="1238" y="1289"/>
                    <a:pt x="1151" y="1213"/>
                    <a:pt x="1052" y="1213"/>
                  </a:cubicBezTo>
                  <a:cubicBezTo>
                    <a:pt x="1045" y="1213"/>
                    <a:pt x="1038" y="1213"/>
                    <a:pt x="1030" y="1214"/>
                  </a:cubicBezTo>
                  <a:cubicBezTo>
                    <a:pt x="919" y="1228"/>
                    <a:pt x="842" y="1328"/>
                    <a:pt x="854" y="1437"/>
                  </a:cubicBezTo>
                  <a:lnTo>
                    <a:pt x="916" y="1962"/>
                  </a:lnTo>
                  <a:cubicBezTo>
                    <a:pt x="924" y="2035"/>
                    <a:pt x="972" y="2097"/>
                    <a:pt x="1041" y="2124"/>
                  </a:cubicBezTo>
                  <a:lnTo>
                    <a:pt x="1377" y="2256"/>
                  </a:lnTo>
                  <a:cubicBezTo>
                    <a:pt x="1239" y="2460"/>
                    <a:pt x="1134" y="2689"/>
                    <a:pt x="1066" y="2924"/>
                  </a:cubicBezTo>
                  <a:lnTo>
                    <a:pt x="557" y="2924"/>
                  </a:lnTo>
                  <a:lnTo>
                    <a:pt x="413" y="2512"/>
                  </a:lnTo>
                  <a:cubicBezTo>
                    <a:pt x="386" y="2428"/>
                    <a:pt x="308" y="2376"/>
                    <a:pt x="226" y="2376"/>
                  </a:cubicBezTo>
                  <a:cubicBezTo>
                    <a:pt x="204" y="2376"/>
                    <a:pt x="182" y="2380"/>
                    <a:pt x="161" y="2387"/>
                  </a:cubicBezTo>
                  <a:cubicBezTo>
                    <a:pt x="57" y="2423"/>
                    <a:pt x="0" y="2536"/>
                    <a:pt x="36" y="2639"/>
                  </a:cubicBezTo>
                  <a:lnTo>
                    <a:pt x="223" y="3189"/>
                  </a:lnTo>
                  <a:cubicBezTo>
                    <a:pt x="251" y="3270"/>
                    <a:pt x="326" y="3323"/>
                    <a:pt x="412" y="3323"/>
                  </a:cubicBezTo>
                  <a:lnTo>
                    <a:pt x="988" y="3323"/>
                  </a:lnTo>
                  <a:cubicBezTo>
                    <a:pt x="963" y="3580"/>
                    <a:pt x="983" y="3843"/>
                    <a:pt x="1055" y="4096"/>
                  </a:cubicBezTo>
                  <a:lnTo>
                    <a:pt x="524" y="4317"/>
                  </a:lnTo>
                  <a:cubicBezTo>
                    <a:pt x="434" y="4353"/>
                    <a:pt x="385" y="4446"/>
                    <a:pt x="404" y="4543"/>
                  </a:cubicBezTo>
                  <a:lnTo>
                    <a:pt x="519" y="5093"/>
                  </a:lnTo>
                  <a:cubicBezTo>
                    <a:pt x="538" y="5188"/>
                    <a:pt x="622" y="5253"/>
                    <a:pt x="714" y="5253"/>
                  </a:cubicBezTo>
                  <a:cubicBezTo>
                    <a:pt x="728" y="5253"/>
                    <a:pt x="740" y="5251"/>
                    <a:pt x="754" y="5248"/>
                  </a:cubicBezTo>
                  <a:cubicBezTo>
                    <a:pt x="862" y="5226"/>
                    <a:pt x="932" y="5121"/>
                    <a:pt x="909" y="5013"/>
                  </a:cubicBezTo>
                  <a:lnTo>
                    <a:pt x="826" y="4625"/>
                  </a:lnTo>
                  <a:lnTo>
                    <a:pt x="1195" y="4474"/>
                  </a:lnTo>
                  <a:cubicBezTo>
                    <a:pt x="1430" y="5005"/>
                    <a:pt x="1812" y="5659"/>
                    <a:pt x="1976" y="5898"/>
                  </a:cubicBezTo>
                  <a:cubicBezTo>
                    <a:pt x="2036" y="5985"/>
                    <a:pt x="2133" y="6032"/>
                    <a:pt x="2233" y="6032"/>
                  </a:cubicBezTo>
                  <a:cubicBezTo>
                    <a:pt x="2287" y="6032"/>
                    <a:pt x="2342" y="6018"/>
                    <a:pt x="2390" y="5988"/>
                  </a:cubicBezTo>
                  <a:lnTo>
                    <a:pt x="2708" y="5800"/>
                  </a:lnTo>
                  <a:cubicBezTo>
                    <a:pt x="2792" y="5751"/>
                    <a:pt x="2846" y="5664"/>
                    <a:pt x="2857" y="5566"/>
                  </a:cubicBezTo>
                  <a:lnTo>
                    <a:pt x="2870" y="5452"/>
                  </a:lnTo>
                  <a:cubicBezTo>
                    <a:pt x="2943" y="5460"/>
                    <a:pt x="3019" y="5465"/>
                    <a:pt x="3095" y="5465"/>
                  </a:cubicBezTo>
                  <a:cubicBezTo>
                    <a:pt x="3172" y="5465"/>
                    <a:pt x="3247" y="5462"/>
                    <a:pt x="3321" y="5452"/>
                  </a:cubicBezTo>
                  <a:lnTo>
                    <a:pt x="3332" y="5566"/>
                  </a:lnTo>
                  <a:cubicBezTo>
                    <a:pt x="3343" y="5661"/>
                    <a:pt x="3399" y="5750"/>
                    <a:pt x="3483" y="5800"/>
                  </a:cubicBezTo>
                  <a:lnTo>
                    <a:pt x="3800" y="5988"/>
                  </a:lnTo>
                  <a:cubicBezTo>
                    <a:pt x="3849" y="6018"/>
                    <a:pt x="3904" y="6032"/>
                    <a:pt x="3958" y="6032"/>
                  </a:cubicBezTo>
                  <a:cubicBezTo>
                    <a:pt x="4057" y="6032"/>
                    <a:pt x="4155" y="5985"/>
                    <a:pt x="4215" y="5898"/>
                  </a:cubicBezTo>
                  <a:cubicBezTo>
                    <a:pt x="4379" y="5659"/>
                    <a:pt x="4761" y="5005"/>
                    <a:pt x="4996" y="4474"/>
                  </a:cubicBezTo>
                  <a:lnTo>
                    <a:pt x="5363" y="4625"/>
                  </a:lnTo>
                  <a:lnTo>
                    <a:pt x="5282" y="5013"/>
                  </a:lnTo>
                  <a:cubicBezTo>
                    <a:pt x="5259" y="5121"/>
                    <a:pt x="5329" y="5228"/>
                    <a:pt x="5435" y="5248"/>
                  </a:cubicBezTo>
                  <a:cubicBezTo>
                    <a:pt x="5449" y="5251"/>
                    <a:pt x="5463" y="5253"/>
                    <a:pt x="5477" y="5253"/>
                  </a:cubicBezTo>
                  <a:cubicBezTo>
                    <a:pt x="5571" y="5253"/>
                    <a:pt x="5652" y="5189"/>
                    <a:pt x="5672" y="5093"/>
                  </a:cubicBezTo>
                  <a:lnTo>
                    <a:pt x="5785" y="4543"/>
                  </a:lnTo>
                  <a:cubicBezTo>
                    <a:pt x="5806" y="4449"/>
                    <a:pt x="5754" y="4353"/>
                    <a:pt x="5667" y="4317"/>
                  </a:cubicBezTo>
                  <a:lnTo>
                    <a:pt x="5136" y="4096"/>
                  </a:lnTo>
                  <a:cubicBezTo>
                    <a:pt x="5206" y="3846"/>
                    <a:pt x="5229" y="3585"/>
                    <a:pt x="5205" y="3323"/>
                  </a:cubicBezTo>
                  <a:lnTo>
                    <a:pt x="5778" y="3323"/>
                  </a:lnTo>
                  <a:cubicBezTo>
                    <a:pt x="5863" y="3323"/>
                    <a:pt x="5940" y="3269"/>
                    <a:pt x="5968" y="3189"/>
                  </a:cubicBezTo>
                  <a:lnTo>
                    <a:pt x="6155" y="2639"/>
                  </a:lnTo>
                  <a:cubicBezTo>
                    <a:pt x="6189" y="2535"/>
                    <a:pt x="6134" y="2423"/>
                    <a:pt x="6030" y="2387"/>
                  </a:cubicBezTo>
                  <a:cubicBezTo>
                    <a:pt x="6008" y="2380"/>
                    <a:pt x="5986" y="2376"/>
                    <a:pt x="5964" y="2376"/>
                  </a:cubicBezTo>
                  <a:cubicBezTo>
                    <a:pt x="5881" y="2376"/>
                    <a:pt x="5805" y="2428"/>
                    <a:pt x="5776" y="2512"/>
                  </a:cubicBezTo>
                  <a:lnTo>
                    <a:pt x="5634" y="2924"/>
                  </a:lnTo>
                  <a:lnTo>
                    <a:pt x="5142" y="2924"/>
                  </a:lnTo>
                  <a:cubicBezTo>
                    <a:pt x="5111" y="2812"/>
                    <a:pt x="5069" y="2700"/>
                    <a:pt x="5019" y="2594"/>
                  </a:cubicBezTo>
                  <a:cubicBezTo>
                    <a:pt x="4965" y="2477"/>
                    <a:pt x="4901" y="2364"/>
                    <a:pt x="4826" y="2256"/>
                  </a:cubicBezTo>
                  <a:lnTo>
                    <a:pt x="5162" y="2124"/>
                  </a:lnTo>
                  <a:cubicBezTo>
                    <a:pt x="5231" y="2097"/>
                    <a:pt x="5279" y="2035"/>
                    <a:pt x="5287" y="1962"/>
                  </a:cubicBezTo>
                  <a:lnTo>
                    <a:pt x="5349" y="1437"/>
                  </a:lnTo>
                  <a:cubicBezTo>
                    <a:pt x="5363" y="1328"/>
                    <a:pt x="5285" y="1228"/>
                    <a:pt x="5175" y="1216"/>
                  </a:cubicBezTo>
                  <a:cubicBezTo>
                    <a:pt x="5166" y="1215"/>
                    <a:pt x="5158" y="1214"/>
                    <a:pt x="5150" y="1214"/>
                  </a:cubicBezTo>
                  <a:cubicBezTo>
                    <a:pt x="5051" y="1214"/>
                    <a:pt x="4965" y="1288"/>
                    <a:pt x="4952" y="1390"/>
                  </a:cubicBezTo>
                  <a:lnTo>
                    <a:pt x="4904" y="1797"/>
                  </a:lnTo>
                  <a:lnTo>
                    <a:pt x="4560" y="1934"/>
                  </a:lnTo>
                  <a:cubicBezTo>
                    <a:pt x="4543" y="1917"/>
                    <a:pt x="4524" y="1896"/>
                    <a:pt x="4505" y="1879"/>
                  </a:cubicBezTo>
                  <a:cubicBezTo>
                    <a:pt x="4467" y="1843"/>
                    <a:pt x="4005" y="1506"/>
                    <a:pt x="3978" y="1506"/>
                  </a:cubicBezTo>
                  <a:cubicBezTo>
                    <a:pt x="3978" y="1506"/>
                    <a:pt x="3977" y="1506"/>
                    <a:pt x="3977" y="1507"/>
                  </a:cubicBezTo>
                  <a:lnTo>
                    <a:pt x="3977" y="1507"/>
                  </a:lnTo>
                  <a:cubicBezTo>
                    <a:pt x="4000" y="1427"/>
                    <a:pt x="4014" y="1342"/>
                    <a:pt x="4014" y="1253"/>
                  </a:cubicBezTo>
                  <a:cubicBezTo>
                    <a:pt x="4014" y="1069"/>
                    <a:pt x="3960" y="899"/>
                    <a:pt x="3865" y="755"/>
                  </a:cubicBezTo>
                  <a:cubicBezTo>
                    <a:pt x="3985" y="627"/>
                    <a:pt x="4088" y="431"/>
                    <a:pt x="4053" y="174"/>
                  </a:cubicBezTo>
                  <a:cubicBezTo>
                    <a:pt x="4039" y="73"/>
                    <a:pt x="3952" y="1"/>
                    <a:pt x="3853" y="1"/>
                  </a:cubicBezTo>
                  <a:cubicBezTo>
                    <a:pt x="3845" y="1"/>
                    <a:pt x="3836" y="1"/>
                    <a:pt x="3828" y="2"/>
                  </a:cubicBezTo>
                  <a:cubicBezTo>
                    <a:pt x="3719" y="18"/>
                    <a:pt x="3642" y="116"/>
                    <a:pt x="3656" y="228"/>
                  </a:cubicBezTo>
                  <a:cubicBezTo>
                    <a:pt x="3672" y="342"/>
                    <a:pt x="3622" y="424"/>
                    <a:pt x="3574" y="477"/>
                  </a:cubicBezTo>
                  <a:cubicBezTo>
                    <a:pt x="3438" y="393"/>
                    <a:pt x="3276" y="345"/>
                    <a:pt x="3103" y="345"/>
                  </a:cubicBezTo>
                  <a:cubicBezTo>
                    <a:pt x="2935" y="345"/>
                    <a:pt x="2778" y="392"/>
                    <a:pt x="2644" y="471"/>
                  </a:cubicBezTo>
                  <a:cubicBezTo>
                    <a:pt x="2597" y="418"/>
                    <a:pt x="2552" y="339"/>
                    <a:pt x="2567" y="228"/>
                  </a:cubicBezTo>
                  <a:cubicBezTo>
                    <a:pt x="2583" y="119"/>
                    <a:pt x="2507" y="18"/>
                    <a:pt x="2396" y="2"/>
                  </a:cubicBezTo>
                  <a:cubicBezTo>
                    <a:pt x="2386" y="1"/>
                    <a:pt x="2377"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8"/>
            <p:cNvSpPr/>
            <p:nvPr/>
          </p:nvSpPr>
          <p:spPr>
            <a:xfrm>
              <a:off x="3584850" y="3889875"/>
              <a:ext cx="32775" cy="10025"/>
            </a:xfrm>
            <a:custGeom>
              <a:avLst/>
              <a:gdLst/>
              <a:ahLst/>
              <a:cxnLst/>
              <a:rect l="l" t="t" r="r" b="b"/>
              <a:pathLst>
                <a:path w="1311" h="401" extrusionOk="0">
                  <a:moveTo>
                    <a:pt x="202" y="0"/>
                  </a:moveTo>
                  <a:cubicBezTo>
                    <a:pt x="91" y="0"/>
                    <a:pt x="1" y="89"/>
                    <a:pt x="1" y="201"/>
                  </a:cubicBezTo>
                  <a:cubicBezTo>
                    <a:pt x="1" y="312"/>
                    <a:pt x="91" y="400"/>
                    <a:pt x="202" y="400"/>
                  </a:cubicBezTo>
                  <a:lnTo>
                    <a:pt x="1111" y="400"/>
                  </a:lnTo>
                  <a:cubicBezTo>
                    <a:pt x="1222" y="400"/>
                    <a:pt x="1311" y="312"/>
                    <a:pt x="1311" y="201"/>
                  </a:cubicBezTo>
                  <a:cubicBezTo>
                    <a:pt x="1311" y="89"/>
                    <a:pt x="1222"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8"/>
            <p:cNvSpPr/>
            <p:nvPr/>
          </p:nvSpPr>
          <p:spPr>
            <a:xfrm>
              <a:off x="3431075" y="3632350"/>
              <a:ext cx="340375" cy="340825"/>
            </a:xfrm>
            <a:custGeom>
              <a:avLst/>
              <a:gdLst/>
              <a:ahLst/>
              <a:cxnLst/>
              <a:rect l="l" t="t" r="r" b="b"/>
              <a:pathLst>
                <a:path w="13615" h="13633" extrusionOk="0">
                  <a:moveTo>
                    <a:pt x="2983" y="2314"/>
                  </a:moveTo>
                  <a:cubicBezTo>
                    <a:pt x="2896" y="2480"/>
                    <a:pt x="2820" y="2653"/>
                    <a:pt x="2754" y="2831"/>
                  </a:cubicBezTo>
                  <a:lnTo>
                    <a:pt x="1329" y="2831"/>
                  </a:lnTo>
                  <a:cubicBezTo>
                    <a:pt x="1055" y="2832"/>
                    <a:pt x="832" y="3053"/>
                    <a:pt x="832" y="3326"/>
                  </a:cubicBezTo>
                  <a:lnTo>
                    <a:pt x="832" y="9444"/>
                  </a:lnTo>
                  <a:lnTo>
                    <a:pt x="401" y="9444"/>
                  </a:lnTo>
                  <a:lnTo>
                    <a:pt x="401" y="2789"/>
                  </a:lnTo>
                  <a:cubicBezTo>
                    <a:pt x="401" y="2529"/>
                    <a:pt x="613" y="2314"/>
                    <a:pt x="876" y="2314"/>
                  </a:cubicBezTo>
                  <a:close/>
                  <a:moveTo>
                    <a:pt x="12289" y="3233"/>
                  </a:moveTo>
                  <a:cubicBezTo>
                    <a:pt x="12342" y="3233"/>
                    <a:pt x="12384" y="3276"/>
                    <a:pt x="12384" y="3329"/>
                  </a:cubicBezTo>
                  <a:lnTo>
                    <a:pt x="12384" y="9446"/>
                  </a:lnTo>
                  <a:lnTo>
                    <a:pt x="1231" y="9446"/>
                  </a:lnTo>
                  <a:lnTo>
                    <a:pt x="1231" y="3329"/>
                  </a:lnTo>
                  <a:cubicBezTo>
                    <a:pt x="1231" y="3276"/>
                    <a:pt x="1275" y="3233"/>
                    <a:pt x="1328" y="3233"/>
                  </a:cubicBezTo>
                  <a:lnTo>
                    <a:pt x="2628" y="3233"/>
                  </a:lnTo>
                  <a:cubicBezTo>
                    <a:pt x="2538" y="3580"/>
                    <a:pt x="2490" y="3944"/>
                    <a:pt x="2490" y="4320"/>
                  </a:cubicBezTo>
                  <a:cubicBezTo>
                    <a:pt x="2490" y="6701"/>
                    <a:pt x="4427" y="8638"/>
                    <a:pt x="6807" y="8638"/>
                  </a:cubicBezTo>
                  <a:cubicBezTo>
                    <a:pt x="9189" y="8638"/>
                    <a:pt x="11127" y="6701"/>
                    <a:pt x="11127" y="4320"/>
                  </a:cubicBezTo>
                  <a:cubicBezTo>
                    <a:pt x="11127" y="3949"/>
                    <a:pt x="11080" y="3586"/>
                    <a:pt x="10988" y="3233"/>
                  </a:cubicBezTo>
                  <a:close/>
                  <a:moveTo>
                    <a:pt x="12740" y="2318"/>
                  </a:moveTo>
                  <a:cubicBezTo>
                    <a:pt x="13002" y="2318"/>
                    <a:pt x="13215" y="2530"/>
                    <a:pt x="13215" y="2793"/>
                  </a:cubicBezTo>
                  <a:lnTo>
                    <a:pt x="13215" y="9446"/>
                  </a:lnTo>
                  <a:lnTo>
                    <a:pt x="12784" y="9446"/>
                  </a:lnTo>
                  <a:lnTo>
                    <a:pt x="12784" y="3329"/>
                  </a:lnTo>
                  <a:cubicBezTo>
                    <a:pt x="12784" y="3057"/>
                    <a:pt x="12561" y="2834"/>
                    <a:pt x="12289" y="2834"/>
                  </a:cubicBezTo>
                  <a:lnTo>
                    <a:pt x="10863" y="2834"/>
                  </a:lnTo>
                  <a:cubicBezTo>
                    <a:pt x="10800" y="2656"/>
                    <a:pt x="10723" y="2485"/>
                    <a:pt x="10636" y="2318"/>
                  </a:cubicBezTo>
                  <a:close/>
                  <a:moveTo>
                    <a:pt x="7901" y="11558"/>
                  </a:moveTo>
                  <a:cubicBezTo>
                    <a:pt x="7912" y="11924"/>
                    <a:pt x="7949" y="12714"/>
                    <a:pt x="8053" y="13229"/>
                  </a:cubicBezTo>
                  <a:lnTo>
                    <a:pt x="5558" y="13229"/>
                  </a:lnTo>
                  <a:cubicBezTo>
                    <a:pt x="5663" y="12711"/>
                    <a:pt x="5700" y="11923"/>
                    <a:pt x="5712" y="11558"/>
                  </a:cubicBezTo>
                  <a:close/>
                  <a:moveTo>
                    <a:pt x="6807" y="1"/>
                  </a:moveTo>
                  <a:cubicBezTo>
                    <a:pt x="5315" y="1"/>
                    <a:pt x="3996" y="762"/>
                    <a:pt x="3222" y="1920"/>
                  </a:cubicBezTo>
                  <a:lnTo>
                    <a:pt x="876" y="1920"/>
                  </a:lnTo>
                  <a:cubicBezTo>
                    <a:pt x="395" y="1920"/>
                    <a:pt x="1" y="2310"/>
                    <a:pt x="1" y="2793"/>
                  </a:cubicBezTo>
                  <a:lnTo>
                    <a:pt x="1" y="10686"/>
                  </a:lnTo>
                  <a:cubicBezTo>
                    <a:pt x="1" y="11167"/>
                    <a:pt x="393" y="11560"/>
                    <a:pt x="876" y="11560"/>
                  </a:cubicBezTo>
                  <a:lnTo>
                    <a:pt x="2691" y="11560"/>
                  </a:lnTo>
                  <a:cubicBezTo>
                    <a:pt x="2801" y="11560"/>
                    <a:pt x="2890" y="11471"/>
                    <a:pt x="2890" y="11360"/>
                  </a:cubicBezTo>
                  <a:cubicBezTo>
                    <a:pt x="2890" y="11248"/>
                    <a:pt x="2801" y="11159"/>
                    <a:pt x="2691" y="11159"/>
                  </a:cubicBezTo>
                  <a:lnTo>
                    <a:pt x="876" y="11159"/>
                  </a:lnTo>
                  <a:cubicBezTo>
                    <a:pt x="614" y="11159"/>
                    <a:pt x="401" y="10947"/>
                    <a:pt x="401" y="10684"/>
                  </a:cubicBezTo>
                  <a:lnTo>
                    <a:pt x="401" y="9845"/>
                  </a:lnTo>
                  <a:lnTo>
                    <a:pt x="13215" y="9845"/>
                  </a:lnTo>
                  <a:lnTo>
                    <a:pt x="13215" y="10684"/>
                  </a:lnTo>
                  <a:cubicBezTo>
                    <a:pt x="13215" y="10944"/>
                    <a:pt x="13004" y="11159"/>
                    <a:pt x="12740" y="11159"/>
                  </a:cubicBezTo>
                  <a:lnTo>
                    <a:pt x="3628" y="11159"/>
                  </a:lnTo>
                  <a:cubicBezTo>
                    <a:pt x="3518" y="11159"/>
                    <a:pt x="3427" y="11248"/>
                    <a:pt x="3427" y="11360"/>
                  </a:cubicBezTo>
                  <a:cubicBezTo>
                    <a:pt x="3427" y="11471"/>
                    <a:pt x="3518" y="11560"/>
                    <a:pt x="3628" y="11560"/>
                  </a:cubicBezTo>
                  <a:lnTo>
                    <a:pt x="5315" y="11560"/>
                  </a:lnTo>
                  <a:cubicBezTo>
                    <a:pt x="5300" y="12016"/>
                    <a:pt x="5254" y="12804"/>
                    <a:pt x="5152" y="13231"/>
                  </a:cubicBezTo>
                  <a:lnTo>
                    <a:pt x="4460" y="13231"/>
                  </a:lnTo>
                  <a:cubicBezTo>
                    <a:pt x="4349" y="13231"/>
                    <a:pt x="4259" y="13321"/>
                    <a:pt x="4259" y="13432"/>
                  </a:cubicBezTo>
                  <a:cubicBezTo>
                    <a:pt x="4259" y="13542"/>
                    <a:pt x="4349" y="13633"/>
                    <a:pt x="4460" y="13633"/>
                  </a:cubicBezTo>
                  <a:lnTo>
                    <a:pt x="9156" y="13633"/>
                  </a:lnTo>
                  <a:cubicBezTo>
                    <a:pt x="9267" y="13633"/>
                    <a:pt x="9357" y="13542"/>
                    <a:pt x="9357" y="13432"/>
                  </a:cubicBezTo>
                  <a:cubicBezTo>
                    <a:pt x="9357" y="13321"/>
                    <a:pt x="9267" y="13231"/>
                    <a:pt x="9156" y="13231"/>
                  </a:cubicBezTo>
                  <a:lnTo>
                    <a:pt x="8465" y="13231"/>
                  </a:lnTo>
                  <a:cubicBezTo>
                    <a:pt x="8362" y="12804"/>
                    <a:pt x="8317" y="12016"/>
                    <a:pt x="8301" y="11560"/>
                  </a:cubicBezTo>
                  <a:lnTo>
                    <a:pt x="12740" y="11560"/>
                  </a:lnTo>
                  <a:cubicBezTo>
                    <a:pt x="13222" y="11560"/>
                    <a:pt x="13614" y="11169"/>
                    <a:pt x="13614" y="10686"/>
                  </a:cubicBezTo>
                  <a:lnTo>
                    <a:pt x="13614" y="2793"/>
                  </a:lnTo>
                  <a:cubicBezTo>
                    <a:pt x="13614" y="2309"/>
                    <a:pt x="13222" y="1916"/>
                    <a:pt x="12740" y="1916"/>
                  </a:cubicBezTo>
                  <a:lnTo>
                    <a:pt x="10396" y="1916"/>
                  </a:lnTo>
                  <a:cubicBezTo>
                    <a:pt x="10286" y="1750"/>
                    <a:pt x="10161" y="1589"/>
                    <a:pt x="10027" y="1440"/>
                  </a:cubicBezTo>
                  <a:cubicBezTo>
                    <a:pt x="9987" y="1396"/>
                    <a:pt x="9932" y="1374"/>
                    <a:pt x="9877" y="1374"/>
                  </a:cubicBezTo>
                  <a:cubicBezTo>
                    <a:pt x="9829" y="1374"/>
                    <a:pt x="9782" y="1390"/>
                    <a:pt x="9744" y="1424"/>
                  </a:cubicBezTo>
                  <a:cubicBezTo>
                    <a:pt x="9663" y="1499"/>
                    <a:pt x="9655" y="1625"/>
                    <a:pt x="9728" y="1706"/>
                  </a:cubicBezTo>
                  <a:cubicBezTo>
                    <a:pt x="10371" y="2426"/>
                    <a:pt x="10725" y="3354"/>
                    <a:pt x="10725" y="4320"/>
                  </a:cubicBezTo>
                  <a:cubicBezTo>
                    <a:pt x="10725" y="6480"/>
                    <a:pt x="8968" y="8237"/>
                    <a:pt x="6807" y="8237"/>
                  </a:cubicBezTo>
                  <a:cubicBezTo>
                    <a:pt x="4649" y="8237"/>
                    <a:pt x="2890" y="6479"/>
                    <a:pt x="2890" y="4320"/>
                  </a:cubicBezTo>
                  <a:cubicBezTo>
                    <a:pt x="2890" y="2161"/>
                    <a:pt x="4649" y="402"/>
                    <a:pt x="6807" y="402"/>
                  </a:cubicBezTo>
                  <a:cubicBezTo>
                    <a:pt x="7622" y="402"/>
                    <a:pt x="8401" y="650"/>
                    <a:pt x="9063" y="1114"/>
                  </a:cubicBezTo>
                  <a:cubicBezTo>
                    <a:pt x="9097" y="1140"/>
                    <a:pt x="9138" y="1152"/>
                    <a:pt x="9177" y="1152"/>
                  </a:cubicBezTo>
                  <a:cubicBezTo>
                    <a:pt x="9240" y="1152"/>
                    <a:pt x="9302" y="1122"/>
                    <a:pt x="9342" y="1066"/>
                  </a:cubicBezTo>
                  <a:cubicBezTo>
                    <a:pt x="9405" y="977"/>
                    <a:pt x="9384" y="853"/>
                    <a:pt x="9292" y="787"/>
                  </a:cubicBezTo>
                  <a:cubicBezTo>
                    <a:pt x="8563" y="273"/>
                    <a:pt x="7703" y="1"/>
                    <a:pt x="6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48"/>
          <p:cNvGrpSpPr/>
          <p:nvPr/>
        </p:nvGrpSpPr>
        <p:grpSpPr>
          <a:xfrm>
            <a:off x="4711035" y="3687956"/>
            <a:ext cx="387058" cy="296328"/>
            <a:chOff x="4016475" y="3672275"/>
            <a:chExt cx="340750" cy="260875"/>
          </a:xfrm>
        </p:grpSpPr>
        <p:sp>
          <p:nvSpPr>
            <p:cNvPr id="1642" name="Google Shape;1642;p48"/>
            <p:cNvSpPr/>
            <p:nvPr/>
          </p:nvSpPr>
          <p:spPr>
            <a:xfrm>
              <a:off x="4085050" y="3709650"/>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8"/>
            <p:cNvSpPr/>
            <p:nvPr/>
          </p:nvSpPr>
          <p:spPr>
            <a:xfrm>
              <a:off x="4104825" y="3709650"/>
              <a:ext cx="10025" cy="10075"/>
            </a:xfrm>
            <a:custGeom>
              <a:avLst/>
              <a:gdLst/>
              <a:ahLst/>
              <a:cxnLst/>
              <a:rect l="l" t="t" r="r" b="b"/>
              <a:pathLst>
                <a:path w="401" h="403" extrusionOk="0">
                  <a:moveTo>
                    <a:pt x="200" y="0"/>
                  </a:moveTo>
                  <a:cubicBezTo>
                    <a:pt x="89" y="0"/>
                    <a:pt x="1" y="91"/>
                    <a:pt x="1" y="201"/>
                  </a:cubicBezTo>
                  <a:cubicBezTo>
                    <a:pt x="1"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8"/>
            <p:cNvSpPr/>
            <p:nvPr/>
          </p:nvSpPr>
          <p:spPr>
            <a:xfrm>
              <a:off x="4124600" y="3709650"/>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1" y="91"/>
                    <a:pt x="311"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8"/>
            <p:cNvSpPr/>
            <p:nvPr/>
          </p:nvSpPr>
          <p:spPr>
            <a:xfrm>
              <a:off x="4016475" y="3672275"/>
              <a:ext cx="340750" cy="260875"/>
            </a:xfrm>
            <a:custGeom>
              <a:avLst/>
              <a:gdLst/>
              <a:ahLst/>
              <a:cxnLst/>
              <a:rect l="l" t="t" r="r" b="b"/>
              <a:pathLst>
                <a:path w="13630" h="10435" extrusionOk="0">
                  <a:moveTo>
                    <a:pt x="7840" y="8603"/>
                  </a:moveTo>
                  <a:lnTo>
                    <a:pt x="7840" y="8797"/>
                  </a:lnTo>
                  <a:cubicBezTo>
                    <a:pt x="7840" y="8907"/>
                    <a:pt x="7753" y="8994"/>
                    <a:pt x="7644" y="8994"/>
                  </a:cubicBezTo>
                  <a:lnTo>
                    <a:pt x="6989" y="8994"/>
                  </a:lnTo>
                  <a:cubicBezTo>
                    <a:pt x="6879" y="8994"/>
                    <a:pt x="6788" y="9084"/>
                    <a:pt x="6788" y="9195"/>
                  </a:cubicBezTo>
                  <a:cubicBezTo>
                    <a:pt x="6788" y="9305"/>
                    <a:pt x="6879" y="9396"/>
                    <a:pt x="6989" y="9396"/>
                  </a:cubicBezTo>
                  <a:lnTo>
                    <a:pt x="7644" y="9396"/>
                  </a:lnTo>
                  <a:cubicBezTo>
                    <a:pt x="7972" y="9396"/>
                    <a:pt x="8240" y="9128"/>
                    <a:pt x="8240" y="8799"/>
                  </a:cubicBezTo>
                  <a:lnTo>
                    <a:pt x="8240" y="8604"/>
                  </a:lnTo>
                  <a:lnTo>
                    <a:pt x="13095" y="8604"/>
                  </a:lnTo>
                  <a:cubicBezTo>
                    <a:pt x="13170" y="8604"/>
                    <a:pt x="13232" y="8665"/>
                    <a:pt x="13232" y="8741"/>
                  </a:cubicBezTo>
                  <a:cubicBezTo>
                    <a:pt x="13229" y="9455"/>
                    <a:pt x="12648" y="10036"/>
                    <a:pt x="11935" y="10036"/>
                  </a:cubicBezTo>
                  <a:lnTo>
                    <a:pt x="1693" y="10036"/>
                  </a:lnTo>
                  <a:cubicBezTo>
                    <a:pt x="980" y="10036"/>
                    <a:pt x="399" y="9455"/>
                    <a:pt x="399" y="8741"/>
                  </a:cubicBezTo>
                  <a:cubicBezTo>
                    <a:pt x="399" y="8667"/>
                    <a:pt x="460" y="8604"/>
                    <a:pt x="535" y="8604"/>
                  </a:cubicBezTo>
                  <a:lnTo>
                    <a:pt x="5391" y="8604"/>
                  </a:lnTo>
                  <a:lnTo>
                    <a:pt x="5391" y="8799"/>
                  </a:lnTo>
                  <a:cubicBezTo>
                    <a:pt x="5391" y="9128"/>
                    <a:pt x="5658" y="9396"/>
                    <a:pt x="5986" y="9396"/>
                  </a:cubicBezTo>
                  <a:lnTo>
                    <a:pt x="6055" y="9396"/>
                  </a:lnTo>
                  <a:cubicBezTo>
                    <a:pt x="6165" y="9396"/>
                    <a:pt x="6256" y="9305"/>
                    <a:pt x="6256" y="9195"/>
                  </a:cubicBezTo>
                  <a:cubicBezTo>
                    <a:pt x="6256" y="9084"/>
                    <a:pt x="6165" y="8994"/>
                    <a:pt x="6055" y="8994"/>
                  </a:cubicBezTo>
                  <a:lnTo>
                    <a:pt x="5986" y="8994"/>
                  </a:lnTo>
                  <a:cubicBezTo>
                    <a:pt x="5877" y="8994"/>
                    <a:pt x="5790" y="8907"/>
                    <a:pt x="5790" y="8797"/>
                  </a:cubicBezTo>
                  <a:lnTo>
                    <a:pt x="5790" y="8603"/>
                  </a:lnTo>
                  <a:close/>
                  <a:moveTo>
                    <a:pt x="1558" y="0"/>
                  </a:moveTo>
                  <a:cubicBezTo>
                    <a:pt x="1119" y="0"/>
                    <a:pt x="762" y="357"/>
                    <a:pt x="762" y="798"/>
                  </a:cubicBezTo>
                  <a:lnTo>
                    <a:pt x="762" y="7810"/>
                  </a:lnTo>
                  <a:cubicBezTo>
                    <a:pt x="762" y="7955"/>
                    <a:pt x="801" y="8090"/>
                    <a:pt x="866" y="8206"/>
                  </a:cubicBezTo>
                  <a:lnTo>
                    <a:pt x="535" y="8206"/>
                  </a:lnTo>
                  <a:cubicBezTo>
                    <a:pt x="242" y="8206"/>
                    <a:pt x="0" y="8445"/>
                    <a:pt x="0" y="8741"/>
                  </a:cubicBezTo>
                  <a:cubicBezTo>
                    <a:pt x="0" y="9676"/>
                    <a:pt x="759" y="10435"/>
                    <a:pt x="1693" y="10435"/>
                  </a:cubicBezTo>
                  <a:lnTo>
                    <a:pt x="11935" y="10435"/>
                  </a:lnTo>
                  <a:cubicBezTo>
                    <a:pt x="12869" y="10435"/>
                    <a:pt x="13629" y="9676"/>
                    <a:pt x="13629" y="8741"/>
                  </a:cubicBezTo>
                  <a:cubicBezTo>
                    <a:pt x="13629" y="8447"/>
                    <a:pt x="13390" y="8206"/>
                    <a:pt x="13094" y="8206"/>
                  </a:cubicBezTo>
                  <a:lnTo>
                    <a:pt x="12762" y="8206"/>
                  </a:lnTo>
                  <a:cubicBezTo>
                    <a:pt x="12830" y="8089"/>
                    <a:pt x="12869" y="7955"/>
                    <a:pt x="12869" y="7810"/>
                  </a:cubicBezTo>
                  <a:lnTo>
                    <a:pt x="12869" y="2620"/>
                  </a:lnTo>
                  <a:cubicBezTo>
                    <a:pt x="12869" y="2508"/>
                    <a:pt x="12781" y="2419"/>
                    <a:pt x="12670" y="2419"/>
                  </a:cubicBezTo>
                  <a:cubicBezTo>
                    <a:pt x="12558" y="2419"/>
                    <a:pt x="12469" y="2508"/>
                    <a:pt x="12469" y="2620"/>
                  </a:cubicBezTo>
                  <a:lnTo>
                    <a:pt x="12469" y="7810"/>
                  </a:lnTo>
                  <a:cubicBezTo>
                    <a:pt x="12469" y="8028"/>
                    <a:pt x="12291" y="8206"/>
                    <a:pt x="12073" y="8206"/>
                  </a:cubicBezTo>
                  <a:lnTo>
                    <a:pt x="1558" y="8206"/>
                  </a:lnTo>
                  <a:cubicBezTo>
                    <a:pt x="1340" y="8206"/>
                    <a:pt x="1162" y="8028"/>
                    <a:pt x="1162" y="7810"/>
                  </a:cubicBezTo>
                  <a:lnTo>
                    <a:pt x="1162" y="798"/>
                  </a:lnTo>
                  <a:cubicBezTo>
                    <a:pt x="1162" y="580"/>
                    <a:pt x="1340" y="402"/>
                    <a:pt x="1558" y="402"/>
                  </a:cubicBezTo>
                  <a:lnTo>
                    <a:pt x="12073" y="402"/>
                  </a:lnTo>
                  <a:cubicBezTo>
                    <a:pt x="12291" y="402"/>
                    <a:pt x="12469" y="580"/>
                    <a:pt x="12469" y="798"/>
                  </a:cubicBezTo>
                  <a:lnTo>
                    <a:pt x="12469" y="1696"/>
                  </a:lnTo>
                  <a:cubicBezTo>
                    <a:pt x="12469" y="1807"/>
                    <a:pt x="12558" y="1897"/>
                    <a:pt x="12670" y="1897"/>
                  </a:cubicBezTo>
                  <a:cubicBezTo>
                    <a:pt x="12781" y="1897"/>
                    <a:pt x="12869" y="1807"/>
                    <a:pt x="12869" y="1696"/>
                  </a:cubicBezTo>
                  <a:lnTo>
                    <a:pt x="12869" y="798"/>
                  </a:lnTo>
                  <a:cubicBezTo>
                    <a:pt x="12869" y="358"/>
                    <a:pt x="12514" y="0"/>
                    <a:pt x="12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4056925" y="3690450"/>
              <a:ext cx="259800" cy="178750"/>
            </a:xfrm>
            <a:custGeom>
              <a:avLst/>
              <a:gdLst/>
              <a:ahLst/>
              <a:cxnLst/>
              <a:rect l="l" t="t" r="r" b="b"/>
              <a:pathLst>
                <a:path w="10392" h="7150" extrusionOk="0">
                  <a:moveTo>
                    <a:pt x="9972" y="401"/>
                  </a:moveTo>
                  <a:cubicBezTo>
                    <a:pt x="9983" y="401"/>
                    <a:pt x="9994" y="411"/>
                    <a:pt x="9994" y="424"/>
                  </a:cubicBezTo>
                  <a:lnTo>
                    <a:pt x="9994" y="1538"/>
                  </a:lnTo>
                  <a:lnTo>
                    <a:pt x="399" y="1538"/>
                  </a:lnTo>
                  <a:lnTo>
                    <a:pt x="399" y="424"/>
                  </a:lnTo>
                  <a:cubicBezTo>
                    <a:pt x="399" y="410"/>
                    <a:pt x="410" y="401"/>
                    <a:pt x="423" y="401"/>
                  </a:cubicBezTo>
                  <a:lnTo>
                    <a:pt x="9969" y="401"/>
                  </a:lnTo>
                  <a:cubicBezTo>
                    <a:pt x="9970" y="401"/>
                    <a:pt x="9971" y="401"/>
                    <a:pt x="9972" y="401"/>
                  </a:cubicBezTo>
                  <a:close/>
                  <a:moveTo>
                    <a:pt x="9996" y="1937"/>
                  </a:moveTo>
                  <a:lnTo>
                    <a:pt x="9996" y="6729"/>
                  </a:lnTo>
                  <a:lnTo>
                    <a:pt x="9994" y="6729"/>
                  </a:lnTo>
                  <a:cubicBezTo>
                    <a:pt x="9994" y="6742"/>
                    <a:pt x="9982" y="6753"/>
                    <a:pt x="9971" y="6753"/>
                  </a:cubicBezTo>
                  <a:lnTo>
                    <a:pt x="424" y="6753"/>
                  </a:lnTo>
                  <a:cubicBezTo>
                    <a:pt x="410" y="6753"/>
                    <a:pt x="401" y="6740"/>
                    <a:pt x="401" y="6729"/>
                  </a:cubicBezTo>
                  <a:lnTo>
                    <a:pt x="401" y="1937"/>
                  </a:lnTo>
                  <a:close/>
                  <a:moveTo>
                    <a:pt x="423" y="0"/>
                  </a:moveTo>
                  <a:cubicBezTo>
                    <a:pt x="189" y="0"/>
                    <a:pt x="1" y="191"/>
                    <a:pt x="1" y="423"/>
                  </a:cubicBezTo>
                  <a:lnTo>
                    <a:pt x="1" y="6726"/>
                  </a:lnTo>
                  <a:cubicBezTo>
                    <a:pt x="1" y="6960"/>
                    <a:pt x="191" y="7150"/>
                    <a:pt x="423" y="7150"/>
                  </a:cubicBezTo>
                  <a:lnTo>
                    <a:pt x="9969" y="7150"/>
                  </a:lnTo>
                  <a:cubicBezTo>
                    <a:pt x="10203" y="7150"/>
                    <a:pt x="10392" y="6958"/>
                    <a:pt x="10392" y="6726"/>
                  </a:cubicBezTo>
                  <a:lnTo>
                    <a:pt x="10392" y="423"/>
                  </a:lnTo>
                  <a:cubicBezTo>
                    <a:pt x="10392" y="189"/>
                    <a:pt x="10200"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4086925" y="3749750"/>
              <a:ext cx="17375" cy="44350"/>
            </a:xfrm>
            <a:custGeom>
              <a:avLst/>
              <a:gdLst/>
              <a:ahLst/>
              <a:cxnLst/>
              <a:rect l="l" t="t" r="r" b="b"/>
              <a:pathLst>
                <a:path w="695" h="1774" extrusionOk="0">
                  <a:moveTo>
                    <a:pt x="203" y="1"/>
                  </a:moveTo>
                  <a:cubicBezTo>
                    <a:pt x="90" y="1"/>
                    <a:pt x="2" y="91"/>
                    <a:pt x="2" y="202"/>
                  </a:cubicBezTo>
                  <a:cubicBezTo>
                    <a:pt x="0" y="312"/>
                    <a:pt x="89" y="403"/>
                    <a:pt x="199" y="403"/>
                  </a:cubicBezTo>
                  <a:lnTo>
                    <a:pt x="293" y="403"/>
                  </a:lnTo>
                  <a:lnTo>
                    <a:pt x="293" y="1572"/>
                  </a:lnTo>
                  <a:cubicBezTo>
                    <a:pt x="293" y="1683"/>
                    <a:pt x="383" y="1773"/>
                    <a:pt x="494" y="1773"/>
                  </a:cubicBezTo>
                  <a:cubicBezTo>
                    <a:pt x="604" y="1773"/>
                    <a:pt x="695" y="1683"/>
                    <a:pt x="695" y="1572"/>
                  </a:cubicBezTo>
                  <a:lnTo>
                    <a:pt x="695" y="202"/>
                  </a:lnTo>
                  <a:cubicBezTo>
                    <a:pt x="695" y="91"/>
                    <a:pt x="604"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8"/>
            <p:cNvSpPr/>
            <p:nvPr/>
          </p:nvSpPr>
          <p:spPr>
            <a:xfrm>
              <a:off x="4122350" y="3804050"/>
              <a:ext cx="17400" cy="44325"/>
            </a:xfrm>
            <a:custGeom>
              <a:avLst/>
              <a:gdLst/>
              <a:ahLst/>
              <a:cxnLst/>
              <a:rect l="l" t="t" r="r" b="b"/>
              <a:pathLst>
                <a:path w="696" h="1773" extrusionOk="0">
                  <a:moveTo>
                    <a:pt x="200" y="0"/>
                  </a:moveTo>
                  <a:cubicBezTo>
                    <a:pt x="89" y="0"/>
                    <a:pt x="0" y="90"/>
                    <a:pt x="0" y="201"/>
                  </a:cubicBezTo>
                  <a:cubicBezTo>
                    <a:pt x="0" y="312"/>
                    <a:pt x="89" y="402"/>
                    <a:pt x="200" y="402"/>
                  </a:cubicBezTo>
                  <a:lnTo>
                    <a:pt x="293" y="402"/>
                  </a:lnTo>
                  <a:lnTo>
                    <a:pt x="293" y="1572"/>
                  </a:lnTo>
                  <a:cubicBezTo>
                    <a:pt x="293" y="1682"/>
                    <a:pt x="384" y="1773"/>
                    <a:pt x="494" y="1773"/>
                  </a:cubicBezTo>
                  <a:cubicBezTo>
                    <a:pt x="605" y="1773"/>
                    <a:pt x="695" y="1682"/>
                    <a:pt x="695" y="1572"/>
                  </a:cubicBezTo>
                  <a:lnTo>
                    <a:pt x="695" y="201"/>
                  </a:lnTo>
                  <a:cubicBezTo>
                    <a:pt x="694" y="90"/>
                    <a:pt x="60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8"/>
            <p:cNvSpPr/>
            <p:nvPr/>
          </p:nvSpPr>
          <p:spPr>
            <a:xfrm>
              <a:off x="4184725" y="3804050"/>
              <a:ext cx="17400" cy="44325"/>
            </a:xfrm>
            <a:custGeom>
              <a:avLst/>
              <a:gdLst/>
              <a:ahLst/>
              <a:cxnLst/>
              <a:rect l="l" t="t" r="r" b="b"/>
              <a:pathLst>
                <a:path w="696" h="1773" extrusionOk="0">
                  <a:moveTo>
                    <a:pt x="203" y="0"/>
                  </a:moveTo>
                  <a:cubicBezTo>
                    <a:pt x="91" y="0"/>
                    <a:pt x="1" y="90"/>
                    <a:pt x="1" y="201"/>
                  </a:cubicBezTo>
                  <a:cubicBezTo>
                    <a:pt x="1" y="312"/>
                    <a:pt x="91" y="402"/>
                    <a:pt x="202" y="402"/>
                  </a:cubicBezTo>
                  <a:lnTo>
                    <a:pt x="295" y="402"/>
                  </a:lnTo>
                  <a:lnTo>
                    <a:pt x="295" y="1572"/>
                  </a:lnTo>
                  <a:cubicBezTo>
                    <a:pt x="295" y="1682"/>
                    <a:pt x="384" y="1773"/>
                    <a:pt x="496" y="1773"/>
                  </a:cubicBezTo>
                  <a:cubicBezTo>
                    <a:pt x="607" y="1773"/>
                    <a:pt x="695" y="1682"/>
                    <a:pt x="695" y="1572"/>
                  </a:cubicBezTo>
                  <a:lnTo>
                    <a:pt x="695" y="201"/>
                  </a:lnTo>
                  <a:cubicBezTo>
                    <a:pt x="695" y="90"/>
                    <a:pt x="607"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4245875" y="3804050"/>
              <a:ext cx="17375" cy="44325"/>
            </a:xfrm>
            <a:custGeom>
              <a:avLst/>
              <a:gdLst/>
              <a:ahLst/>
              <a:cxnLst/>
              <a:rect l="l" t="t" r="r" b="b"/>
              <a:pathLst>
                <a:path w="695" h="1773" extrusionOk="0">
                  <a:moveTo>
                    <a:pt x="201" y="0"/>
                  </a:moveTo>
                  <a:cubicBezTo>
                    <a:pt x="89" y="0"/>
                    <a:pt x="0" y="90"/>
                    <a:pt x="0" y="201"/>
                  </a:cubicBezTo>
                  <a:cubicBezTo>
                    <a:pt x="0" y="312"/>
                    <a:pt x="91" y="402"/>
                    <a:pt x="201" y="402"/>
                  </a:cubicBezTo>
                  <a:lnTo>
                    <a:pt x="295" y="402"/>
                  </a:lnTo>
                  <a:lnTo>
                    <a:pt x="295" y="1572"/>
                  </a:lnTo>
                  <a:cubicBezTo>
                    <a:pt x="295" y="1682"/>
                    <a:pt x="383" y="1773"/>
                    <a:pt x="494" y="1773"/>
                  </a:cubicBezTo>
                  <a:cubicBezTo>
                    <a:pt x="606" y="1773"/>
                    <a:pt x="695" y="1682"/>
                    <a:pt x="695" y="1572"/>
                  </a:cubicBezTo>
                  <a:lnTo>
                    <a:pt x="695" y="201"/>
                  </a:lnTo>
                  <a:cubicBezTo>
                    <a:pt x="693" y="90"/>
                    <a:pt x="605"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8"/>
            <p:cNvSpPr/>
            <p:nvPr/>
          </p:nvSpPr>
          <p:spPr>
            <a:xfrm>
              <a:off x="4269425" y="3804050"/>
              <a:ext cx="17350" cy="44325"/>
            </a:xfrm>
            <a:custGeom>
              <a:avLst/>
              <a:gdLst/>
              <a:ahLst/>
              <a:cxnLst/>
              <a:rect l="l" t="t" r="r" b="b"/>
              <a:pathLst>
                <a:path w="694" h="1773" extrusionOk="0">
                  <a:moveTo>
                    <a:pt x="202" y="0"/>
                  </a:moveTo>
                  <a:cubicBezTo>
                    <a:pt x="89" y="0"/>
                    <a:pt x="1" y="90"/>
                    <a:pt x="1" y="201"/>
                  </a:cubicBezTo>
                  <a:cubicBezTo>
                    <a:pt x="1" y="312"/>
                    <a:pt x="88" y="402"/>
                    <a:pt x="200" y="402"/>
                  </a:cubicBezTo>
                  <a:lnTo>
                    <a:pt x="293" y="402"/>
                  </a:lnTo>
                  <a:lnTo>
                    <a:pt x="293" y="1572"/>
                  </a:lnTo>
                  <a:cubicBezTo>
                    <a:pt x="293" y="1682"/>
                    <a:pt x="382" y="1773"/>
                    <a:pt x="493" y="1773"/>
                  </a:cubicBezTo>
                  <a:cubicBezTo>
                    <a:pt x="605" y="1773"/>
                    <a:pt x="694" y="1682"/>
                    <a:pt x="694" y="1572"/>
                  </a:cubicBezTo>
                  <a:lnTo>
                    <a:pt x="694" y="201"/>
                  </a:lnTo>
                  <a:cubicBezTo>
                    <a:pt x="694" y="90"/>
                    <a:pt x="60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8"/>
            <p:cNvSpPr/>
            <p:nvPr/>
          </p:nvSpPr>
          <p:spPr>
            <a:xfrm>
              <a:off x="4145975" y="3749750"/>
              <a:ext cx="17400" cy="44350"/>
            </a:xfrm>
            <a:custGeom>
              <a:avLst/>
              <a:gdLst/>
              <a:ahLst/>
              <a:cxnLst/>
              <a:rect l="l" t="t" r="r" b="b"/>
              <a:pathLst>
                <a:path w="696" h="1774" extrusionOk="0">
                  <a:moveTo>
                    <a:pt x="203" y="1"/>
                  </a:moveTo>
                  <a:cubicBezTo>
                    <a:pt x="93" y="1"/>
                    <a:pt x="2" y="91"/>
                    <a:pt x="2" y="202"/>
                  </a:cubicBezTo>
                  <a:cubicBezTo>
                    <a:pt x="1" y="312"/>
                    <a:pt x="91" y="403"/>
                    <a:pt x="202" y="403"/>
                  </a:cubicBezTo>
                  <a:lnTo>
                    <a:pt x="295" y="403"/>
                  </a:lnTo>
                  <a:lnTo>
                    <a:pt x="295" y="1572"/>
                  </a:lnTo>
                  <a:cubicBezTo>
                    <a:pt x="295" y="1683"/>
                    <a:pt x="384" y="1773"/>
                    <a:pt x="496" y="1773"/>
                  </a:cubicBezTo>
                  <a:cubicBezTo>
                    <a:pt x="607" y="1773"/>
                    <a:pt x="696" y="1683"/>
                    <a:pt x="696" y="1572"/>
                  </a:cubicBezTo>
                  <a:lnTo>
                    <a:pt x="696" y="202"/>
                  </a:lnTo>
                  <a:cubicBezTo>
                    <a:pt x="696" y="91"/>
                    <a:pt x="607"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4170525" y="3749750"/>
              <a:ext cx="17350" cy="44350"/>
            </a:xfrm>
            <a:custGeom>
              <a:avLst/>
              <a:gdLst/>
              <a:ahLst/>
              <a:cxnLst/>
              <a:rect l="l" t="t" r="r" b="b"/>
              <a:pathLst>
                <a:path w="694" h="1774" extrusionOk="0">
                  <a:moveTo>
                    <a:pt x="201" y="1"/>
                  </a:moveTo>
                  <a:cubicBezTo>
                    <a:pt x="91" y="1"/>
                    <a:pt x="0" y="91"/>
                    <a:pt x="0" y="202"/>
                  </a:cubicBezTo>
                  <a:cubicBezTo>
                    <a:pt x="0" y="312"/>
                    <a:pt x="87" y="403"/>
                    <a:pt x="200" y="403"/>
                  </a:cubicBezTo>
                  <a:lnTo>
                    <a:pt x="293" y="403"/>
                  </a:lnTo>
                  <a:lnTo>
                    <a:pt x="293" y="1572"/>
                  </a:lnTo>
                  <a:cubicBezTo>
                    <a:pt x="293" y="1683"/>
                    <a:pt x="382" y="1773"/>
                    <a:pt x="492" y="1773"/>
                  </a:cubicBezTo>
                  <a:cubicBezTo>
                    <a:pt x="605" y="1773"/>
                    <a:pt x="693" y="1683"/>
                    <a:pt x="693" y="1572"/>
                  </a:cubicBezTo>
                  <a:lnTo>
                    <a:pt x="693" y="202"/>
                  </a:lnTo>
                  <a:cubicBezTo>
                    <a:pt x="693" y="91"/>
                    <a:pt x="605"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8"/>
            <p:cNvSpPr/>
            <p:nvPr/>
          </p:nvSpPr>
          <p:spPr>
            <a:xfrm>
              <a:off x="4269400" y="3749750"/>
              <a:ext cx="17375" cy="44350"/>
            </a:xfrm>
            <a:custGeom>
              <a:avLst/>
              <a:gdLst/>
              <a:ahLst/>
              <a:cxnLst/>
              <a:rect l="l" t="t" r="r" b="b"/>
              <a:pathLst>
                <a:path w="695" h="1774" extrusionOk="0">
                  <a:moveTo>
                    <a:pt x="203" y="1"/>
                  </a:moveTo>
                  <a:cubicBezTo>
                    <a:pt x="90" y="1"/>
                    <a:pt x="2" y="91"/>
                    <a:pt x="2" y="202"/>
                  </a:cubicBezTo>
                  <a:cubicBezTo>
                    <a:pt x="0" y="312"/>
                    <a:pt x="89" y="403"/>
                    <a:pt x="201" y="403"/>
                  </a:cubicBezTo>
                  <a:lnTo>
                    <a:pt x="294" y="403"/>
                  </a:lnTo>
                  <a:lnTo>
                    <a:pt x="294" y="1572"/>
                  </a:lnTo>
                  <a:cubicBezTo>
                    <a:pt x="294" y="1683"/>
                    <a:pt x="383" y="1773"/>
                    <a:pt x="494" y="1773"/>
                  </a:cubicBezTo>
                  <a:cubicBezTo>
                    <a:pt x="606" y="1773"/>
                    <a:pt x="695" y="1683"/>
                    <a:pt x="695" y="1572"/>
                  </a:cubicBezTo>
                  <a:lnTo>
                    <a:pt x="695" y="202"/>
                  </a:lnTo>
                  <a:cubicBezTo>
                    <a:pt x="695" y="91"/>
                    <a:pt x="604"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8"/>
            <p:cNvSpPr/>
            <p:nvPr/>
          </p:nvSpPr>
          <p:spPr>
            <a:xfrm>
              <a:off x="4111875" y="3749125"/>
              <a:ext cx="29825" cy="45625"/>
            </a:xfrm>
            <a:custGeom>
              <a:avLst/>
              <a:gdLst/>
              <a:ahLst/>
              <a:cxnLst/>
              <a:rect l="l" t="t" r="r" b="b"/>
              <a:pathLst>
                <a:path w="1193" h="1825" extrusionOk="0">
                  <a:moveTo>
                    <a:pt x="595" y="398"/>
                  </a:moveTo>
                  <a:cubicBezTo>
                    <a:pt x="704" y="398"/>
                    <a:pt x="793" y="485"/>
                    <a:pt x="793" y="594"/>
                  </a:cubicBezTo>
                  <a:lnTo>
                    <a:pt x="793" y="1228"/>
                  </a:lnTo>
                  <a:cubicBezTo>
                    <a:pt x="793" y="1337"/>
                    <a:pt x="704" y="1424"/>
                    <a:pt x="595" y="1424"/>
                  </a:cubicBezTo>
                  <a:cubicBezTo>
                    <a:pt x="486" y="1424"/>
                    <a:pt x="399" y="1337"/>
                    <a:pt x="399" y="1228"/>
                  </a:cubicBezTo>
                  <a:lnTo>
                    <a:pt x="399" y="594"/>
                  </a:lnTo>
                  <a:cubicBezTo>
                    <a:pt x="399" y="485"/>
                    <a:pt x="486" y="398"/>
                    <a:pt x="595" y="398"/>
                  </a:cubicBezTo>
                  <a:close/>
                  <a:moveTo>
                    <a:pt x="595" y="1"/>
                  </a:moveTo>
                  <a:cubicBezTo>
                    <a:pt x="267" y="1"/>
                    <a:pt x="0" y="267"/>
                    <a:pt x="0" y="597"/>
                  </a:cubicBezTo>
                  <a:lnTo>
                    <a:pt x="0" y="1230"/>
                  </a:lnTo>
                  <a:cubicBezTo>
                    <a:pt x="0" y="1557"/>
                    <a:pt x="267" y="1825"/>
                    <a:pt x="595" y="1825"/>
                  </a:cubicBezTo>
                  <a:cubicBezTo>
                    <a:pt x="924" y="1825"/>
                    <a:pt x="1192" y="1558"/>
                    <a:pt x="1192" y="1230"/>
                  </a:cubicBezTo>
                  <a:lnTo>
                    <a:pt x="1192" y="597"/>
                  </a:lnTo>
                  <a:cubicBezTo>
                    <a:pt x="1192" y="267"/>
                    <a:pt x="926"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8"/>
            <p:cNvSpPr/>
            <p:nvPr/>
          </p:nvSpPr>
          <p:spPr>
            <a:xfrm>
              <a:off x="4086925" y="3803375"/>
              <a:ext cx="29800" cy="45675"/>
            </a:xfrm>
            <a:custGeom>
              <a:avLst/>
              <a:gdLst/>
              <a:ahLst/>
              <a:cxnLst/>
              <a:rect l="l" t="t" r="r" b="b"/>
              <a:pathLst>
                <a:path w="1192" h="1827" extrusionOk="0">
                  <a:moveTo>
                    <a:pt x="597" y="399"/>
                  </a:moveTo>
                  <a:cubicBezTo>
                    <a:pt x="706" y="399"/>
                    <a:pt x="794" y="487"/>
                    <a:pt x="794" y="596"/>
                  </a:cubicBezTo>
                  <a:lnTo>
                    <a:pt x="794" y="1228"/>
                  </a:lnTo>
                  <a:cubicBezTo>
                    <a:pt x="794" y="1337"/>
                    <a:pt x="706" y="1426"/>
                    <a:pt x="597" y="1426"/>
                  </a:cubicBezTo>
                  <a:cubicBezTo>
                    <a:pt x="488" y="1426"/>
                    <a:pt x="400" y="1337"/>
                    <a:pt x="400" y="1228"/>
                  </a:cubicBezTo>
                  <a:lnTo>
                    <a:pt x="400" y="596"/>
                  </a:lnTo>
                  <a:cubicBezTo>
                    <a:pt x="400" y="487"/>
                    <a:pt x="488" y="399"/>
                    <a:pt x="597" y="399"/>
                  </a:cubicBezTo>
                  <a:close/>
                  <a:moveTo>
                    <a:pt x="595" y="1"/>
                  </a:moveTo>
                  <a:cubicBezTo>
                    <a:pt x="266" y="1"/>
                    <a:pt x="0" y="267"/>
                    <a:pt x="0" y="596"/>
                  </a:cubicBezTo>
                  <a:lnTo>
                    <a:pt x="0" y="1228"/>
                  </a:lnTo>
                  <a:cubicBezTo>
                    <a:pt x="0" y="1558"/>
                    <a:pt x="268" y="1826"/>
                    <a:pt x="595" y="1826"/>
                  </a:cubicBezTo>
                  <a:cubicBezTo>
                    <a:pt x="924" y="1826"/>
                    <a:pt x="1192" y="1560"/>
                    <a:pt x="1192" y="1231"/>
                  </a:cubicBezTo>
                  <a:lnTo>
                    <a:pt x="1192" y="596"/>
                  </a:lnTo>
                  <a:cubicBezTo>
                    <a:pt x="1192" y="267"/>
                    <a:pt x="924"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8"/>
            <p:cNvSpPr/>
            <p:nvPr/>
          </p:nvSpPr>
          <p:spPr>
            <a:xfrm>
              <a:off x="4149225" y="3803375"/>
              <a:ext cx="29800" cy="45625"/>
            </a:xfrm>
            <a:custGeom>
              <a:avLst/>
              <a:gdLst/>
              <a:ahLst/>
              <a:cxnLst/>
              <a:rect l="l" t="t" r="r" b="b"/>
              <a:pathLst>
                <a:path w="1192" h="1825" extrusionOk="0">
                  <a:moveTo>
                    <a:pt x="595" y="399"/>
                  </a:moveTo>
                  <a:cubicBezTo>
                    <a:pt x="704" y="399"/>
                    <a:pt x="791" y="487"/>
                    <a:pt x="791" y="596"/>
                  </a:cubicBezTo>
                  <a:lnTo>
                    <a:pt x="791" y="1228"/>
                  </a:lnTo>
                  <a:cubicBezTo>
                    <a:pt x="791" y="1337"/>
                    <a:pt x="704" y="1426"/>
                    <a:pt x="595" y="1426"/>
                  </a:cubicBezTo>
                  <a:cubicBezTo>
                    <a:pt x="486" y="1426"/>
                    <a:pt x="399" y="1337"/>
                    <a:pt x="399" y="1228"/>
                  </a:cubicBezTo>
                  <a:lnTo>
                    <a:pt x="399" y="596"/>
                  </a:lnTo>
                  <a:cubicBezTo>
                    <a:pt x="399" y="487"/>
                    <a:pt x="486" y="399"/>
                    <a:pt x="595" y="399"/>
                  </a:cubicBezTo>
                  <a:close/>
                  <a:moveTo>
                    <a:pt x="595" y="1"/>
                  </a:moveTo>
                  <a:cubicBezTo>
                    <a:pt x="267" y="1"/>
                    <a:pt x="0" y="267"/>
                    <a:pt x="0" y="596"/>
                  </a:cubicBezTo>
                  <a:lnTo>
                    <a:pt x="0" y="1228"/>
                  </a:lnTo>
                  <a:cubicBezTo>
                    <a:pt x="0" y="1558"/>
                    <a:pt x="267" y="1825"/>
                    <a:pt x="595" y="1825"/>
                  </a:cubicBezTo>
                  <a:cubicBezTo>
                    <a:pt x="924" y="1825"/>
                    <a:pt x="1192" y="1558"/>
                    <a:pt x="1192" y="1228"/>
                  </a:cubicBezTo>
                  <a:lnTo>
                    <a:pt x="1192" y="596"/>
                  </a:lnTo>
                  <a:cubicBezTo>
                    <a:pt x="1192" y="267"/>
                    <a:pt x="924"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8"/>
            <p:cNvSpPr/>
            <p:nvPr/>
          </p:nvSpPr>
          <p:spPr>
            <a:xfrm>
              <a:off x="4211200" y="3803375"/>
              <a:ext cx="29825" cy="45625"/>
            </a:xfrm>
            <a:custGeom>
              <a:avLst/>
              <a:gdLst/>
              <a:ahLst/>
              <a:cxnLst/>
              <a:rect l="l" t="t" r="r" b="b"/>
              <a:pathLst>
                <a:path w="1193" h="1825" extrusionOk="0">
                  <a:moveTo>
                    <a:pt x="598" y="399"/>
                  </a:moveTo>
                  <a:cubicBezTo>
                    <a:pt x="707" y="399"/>
                    <a:pt x="794" y="487"/>
                    <a:pt x="794" y="596"/>
                  </a:cubicBezTo>
                  <a:lnTo>
                    <a:pt x="794" y="1231"/>
                  </a:lnTo>
                  <a:cubicBezTo>
                    <a:pt x="794" y="1340"/>
                    <a:pt x="707" y="1427"/>
                    <a:pt x="598" y="1427"/>
                  </a:cubicBezTo>
                  <a:cubicBezTo>
                    <a:pt x="488" y="1427"/>
                    <a:pt x="400" y="1340"/>
                    <a:pt x="400" y="1231"/>
                  </a:cubicBezTo>
                  <a:lnTo>
                    <a:pt x="400" y="596"/>
                  </a:lnTo>
                  <a:cubicBezTo>
                    <a:pt x="400" y="487"/>
                    <a:pt x="488" y="399"/>
                    <a:pt x="598" y="399"/>
                  </a:cubicBezTo>
                  <a:close/>
                  <a:moveTo>
                    <a:pt x="598" y="1"/>
                  </a:moveTo>
                  <a:cubicBezTo>
                    <a:pt x="267" y="1"/>
                    <a:pt x="1" y="267"/>
                    <a:pt x="1" y="596"/>
                  </a:cubicBezTo>
                  <a:lnTo>
                    <a:pt x="1" y="1228"/>
                  </a:lnTo>
                  <a:cubicBezTo>
                    <a:pt x="1" y="1558"/>
                    <a:pt x="267" y="1825"/>
                    <a:pt x="598" y="1825"/>
                  </a:cubicBezTo>
                  <a:cubicBezTo>
                    <a:pt x="926" y="1825"/>
                    <a:pt x="1193" y="1558"/>
                    <a:pt x="1193" y="1228"/>
                  </a:cubicBezTo>
                  <a:lnTo>
                    <a:pt x="1193" y="596"/>
                  </a:lnTo>
                  <a:cubicBezTo>
                    <a:pt x="1193" y="267"/>
                    <a:pt x="926" y="1"/>
                    <a:pt x="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8"/>
            <p:cNvSpPr/>
            <p:nvPr/>
          </p:nvSpPr>
          <p:spPr>
            <a:xfrm>
              <a:off x="4196650" y="3749125"/>
              <a:ext cx="29800" cy="45625"/>
            </a:xfrm>
            <a:custGeom>
              <a:avLst/>
              <a:gdLst/>
              <a:ahLst/>
              <a:cxnLst/>
              <a:rect l="l" t="t" r="r" b="b"/>
              <a:pathLst>
                <a:path w="1192" h="1825" extrusionOk="0">
                  <a:moveTo>
                    <a:pt x="597" y="398"/>
                  </a:moveTo>
                  <a:cubicBezTo>
                    <a:pt x="706" y="398"/>
                    <a:pt x="793" y="485"/>
                    <a:pt x="793" y="594"/>
                  </a:cubicBezTo>
                  <a:lnTo>
                    <a:pt x="793" y="1228"/>
                  </a:lnTo>
                  <a:cubicBezTo>
                    <a:pt x="793" y="1337"/>
                    <a:pt x="706" y="1424"/>
                    <a:pt x="597" y="1424"/>
                  </a:cubicBezTo>
                  <a:cubicBezTo>
                    <a:pt x="488" y="1424"/>
                    <a:pt x="401" y="1337"/>
                    <a:pt x="401" y="1228"/>
                  </a:cubicBezTo>
                  <a:lnTo>
                    <a:pt x="401" y="594"/>
                  </a:lnTo>
                  <a:cubicBezTo>
                    <a:pt x="401" y="485"/>
                    <a:pt x="488" y="398"/>
                    <a:pt x="597" y="398"/>
                  </a:cubicBezTo>
                  <a:close/>
                  <a:moveTo>
                    <a:pt x="597" y="1"/>
                  </a:moveTo>
                  <a:cubicBezTo>
                    <a:pt x="268" y="1"/>
                    <a:pt x="0" y="267"/>
                    <a:pt x="0" y="597"/>
                  </a:cubicBezTo>
                  <a:lnTo>
                    <a:pt x="0" y="1230"/>
                  </a:lnTo>
                  <a:cubicBezTo>
                    <a:pt x="0" y="1557"/>
                    <a:pt x="268" y="1825"/>
                    <a:pt x="597" y="1825"/>
                  </a:cubicBezTo>
                  <a:cubicBezTo>
                    <a:pt x="926" y="1825"/>
                    <a:pt x="1192" y="1558"/>
                    <a:pt x="1192" y="1230"/>
                  </a:cubicBezTo>
                  <a:lnTo>
                    <a:pt x="1192" y="597"/>
                  </a:lnTo>
                  <a:cubicBezTo>
                    <a:pt x="1192" y="267"/>
                    <a:pt x="926"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8"/>
            <p:cNvSpPr/>
            <p:nvPr/>
          </p:nvSpPr>
          <p:spPr>
            <a:xfrm>
              <a:off x="4233400" y="3749125"/>
              <a:ext cx="29825" cy="45625"/>
            </a:xfrm>
            <a:custGeom>
              <a:avLst/>
              <a:gdLst/>
              <a:ahLst/>
              <a:cxnLst/>
              <a:rect l="l" t="t" r="r" b="b"/>
              <a:pathLst>
                <a:path w="1193" h="1825" extrusionOk="0">
                  <a:moveTo>
                    <a:pt x="597" y="398"/>
                  </a:moveTo>
                  <a:cubicBezTo>
                    <a:pt x="706" y="398"/>
                    <a:pt x="794" y="485"/>
                    <a:pt x="794" y="594"/>
                  </a:cubicBezTo>
                  <a:lnTo>
                    <a:pt x="794" y="1228"/>
                  </a:lnTo>
                  <a:cubicBezTo>
                    <a:pt x="794" y="1337"/>
                    <a:pt x="706" y="1424"/>
                    <a:pt x="597" y="1424"/>
                  </a:cubicBezTo>
                  <a:cubicBezTo>
                    <a:pt x="488" y="1424"/>
                    <a:pt x="400" y="1337"/>
                    <a:pt x="400" y="1228"/>
                  </a:cubicBezTo>
                  <a:lnTo>
                    <a:pt x="400" y="594"/>
                  </a:lnTo>
                  <a:cubicBezTo>
                    <a:pt x="400" y="485"/>
                    <a:pt x="488" y="398"/>
                    <a:pt x="597" y="398"/>
                  </a:cubicBezTo>
                  <a:close/>
                  <a:moveTo>
                    <a:pt x="597" y="1"/>
                  </a:moveTo>
                  <a:cubicBezTo>
                    <a:pt x="267" y="1"/>
                    <a:pt x="1" y="267"/>
                    <a:pt x="1" y="597"/>
                  </a:cubicBezTo>
                  <a:lnTo>
                    <a:pt x="1" y="1230"/>
                  </a:lnTo>
                  <a:cubicBezTo>
                    <a:pt x="1" y="1557"/>
                    <a:pt x="267" y="1825"/>
                    <a:pt x="597" y="1825"/>
                  </a:cubicBezTo>
                  <a:cubicBezTo>
                    <a:pt x="926" y="1825"/>
                    <a:pt x="1192" y="1558"/>
                    <a:pt x="1192" y="1230"/>
                  </a:cubicBezTo>
                  <a:lnTo>
                    <a:pt x="1192" y="597"/>
                  </a:lnTo>
                  <a:cubicBezTo>
                    <a:pt x="1192" y="267"/>
                    <a:pt x="926"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666" name="Google Shape;1666;p49"/>
          <p:cNvSpPr txBox="1">
            <a:spLocks noGrp="1"/>
          </p:cNvSpPr>
          <p:nvPr>
            <p:ph type="body" idx="1"/>
          </p:nvPr>
        </p:nvSpPr>
        <p:spPr>
          <a:xfrm>
            <a:off x="720000" y="1297500"/>
            <a:ext cx="4789200" cy="254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Vectors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3"/>
              </a:rPr>
              <a:t>Technology white background</a:t>
            </a:r>
            <a:endParaRPr/>
          </a:p>
          <a:p>
            <a:pPr marL="457200" lvl="0" indent="-304800" algn="l" rtl="0">
              <a:spcBef>
                <a:spcPts val="0"/>
              </a:spcBef>
              <a:spcAft>
                <a:spcPts val="0"/>
              </a:spcAft>
              <a:buSzPts val="1200"/>
              <a:buChar char="●"/>
            </a:pPr>
            <a:r>
              <a:rPr lang="en" u="sng">
                <a:solidFill>
                  <a:schemeClr val="hlink"/>
                </a:solidFill>
                <a:hlinkClick r:id="rId4"/>
              </a:rPr>
              <a:t>White technology background I</a:t>
            </a:r>
            <a:endParaRPr/>
          </a:p>
          <a:p>
            <a:pPr marL="457200" lvl="0" indent="-304800" algn="l" rtl="0">
              <a:spcBef>
                <a:spcPts val="0"/>
              </a:spcBef>
              <a:spcAft>
                <a:spcPts val="0"/>
              </a:spcAft>
              <a:buSzPts val="1200"/>
              <a:buChar char="●"/>
            </a:pPr>
            <a:r>
              <a:rPr lang="en" u="sng">
                <a:solidFill>
                  <a:schemeClr val="hlink"/>
                </a:solidFill>
                <a:hlinkClick r:id="rId5"/>
              </a:rPr>
              <a:t>White technology background II</a:t>
            </a:r>
            <a:endParaRPr/>
          </a:p>
          <a:p>
            <a:pPr marL="457200" lvl="0" indent="-304800" algn="l" rtl="0">
              <a:spcBef>
                <a:spcPts val="0"/>
              </a:spcBef>
              <a:spcAft>
                <a:spcPts val="0"/>
              </a:spcAft>
              <a:buSzPts val="1200"/>
              <a:buChar char="●"/>
            </a:pPr>
            <a:r>
              <a:rPr lang="en" u="sng">
                <a:solidFill>
                  <a:schemeClr val="hlink"/>
                </a:solidFill>
                <a:hlinkClick r:id="rId6"/>
              </a:rPr>
              <a:t>White technology background III</a:t>
            </a:r>
            <a:endParaRPr/>
          </a:p>
          <a:p>
            <a:pPr marL="457200" lvl="0" indent="-304800" algn="l" rtl="0">
              <a:spcBef>
                <a:spcPts val="0"/>
              </a:spcBef>
              <a:spcAft>
                <a:spcPts val="0"/>
              </a:spcAft>
              <a:buSzPts val="1200"/>
              <a:buChar char="●"/>
            </a:pPr>
            <a:r>
              <a:rPr lang="en" u="sng">
                <a:solidFill>
                  <a:schemeClr val="hlink"/>
                </a:solidFill>
                <a:hlinkClick r:id="rId7"/>
              </a:rPr>
              <a:t>White technology background IV</a:t>
            </a:r>
            <a:endParaRPr/>
          </a:p>
          <a:p>
            <a:pPr marL="457200" lvl="0" indent="-304800" algn="l" rtl="0">
              <a:spcBef>
                <a:spcPts val="0"/>
              </a:spcBef>
              <a:spcAft>
                <a:spcPts val="0"/>
              </a:spcAft>
              <a:buSzPts val="1200"/>
              <a:buChar char="●"/>
            </a:pPr>
            <a:r>
              <a:rPr lang="en" u="sng">
                <a:solidFill>
                  <a:schemeClr val="hlink"/>
                </a:solidFill>
                <a:hlinkClick r:id="rId8"/>
              </a:rPr>
              <a:t>White technology wallpaper theme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4" y="4032867"/>
            <a:ext cx="2822724" cy="788705"/>
            <a:chOff x="5472514" y="3332921"/>
            <a:chExt cx="2822724"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sp>
        <p:nvSpPr>
          <p:cNvPr id="1671" name="Google Shape;167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672" name="Google Shape;1672;p50"/>
          <p:cNvSpPr txBox="1">
            <a:spLocks noGrp="1"/>
          </p:cNvSpPr>
          <p:nvPr>
            <p:ph type="subTitle" idx="4294967295"/>
          </p:nvPr>
        </p:nvSpPr>
        <p:spPr>
          <a:xfrm>
            <a:off x="857525" y="1240442"/>
            <a:ext cx="3596100" cy="316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Vectors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3"/>
              </a:rPr>
              <a:t>Cyber technology background</a:t>
            </a:r>
            <a:endParaRPr/>
          </a:p>
          <a:p>
            <a:pPr marL="457200" lvl="0" indent="-304800" algn="l" rtl="0">
              <a:spcBef>
                <a:spcPts val="0"/>
              </a:spcBef>
              <a:spcAft>
                <a:spcPts val="0"/>
              </a:spcAft>
              <a:buSzPts val="1200"/>
              <a:buChar char="●"/>
            </a:pPr>
            <a:r>
              <a:rPr lang="en" u="sng">
                <a:solidFill>
                  <a:schemeClr val="hlink"/>
                </a:solidFill>
                <a:hlinkClick r:id="rId4"/>
              </a:rPr>
              <a:t>Modern white technology wallpaper</a:t>
            </a:r>
            <a:endParaRPr/>
          </a:p>
          <a:p>
            <a:pPr marL="457200" lvl="0" indent="-304800" algn="l" rtl="0">
              <a:spcBef>
                <a:spcPts val="0"/>
              </a:spcBef>
              <a:spcAft>
                <a:spcPts val="0"/>
              </a:spcAft>
              <a:buSzPts val="1200"/>
              <a:buChar char="●"/>
            </a:pPr>
            <a:r>
              <a:rPr lang="en" u="sng">
                <a:solidFill>
                  <a:schemeClr val="hlink"/>
                </a:solidFill>
                <a:hlinkClick r:id="rId5"/>
              </a:rPr>
              <a:t>Hud technology background abstract style</a:t>
            </a:r>
            <a:endParaRPr/>
          </a:p>
          <a:p>
            <a:pPr marL="457200" lvl="0" indent="-304800" algn="l" rtl="0">
              <a:spcBef>
                <a:spcPts val="0"/>
              </a:spcBef>
              <a:spcAft>
                <a:spcPts val="0"/>
              </a:spcAft>
              <a:buSzPts val="1200"/>
              <a:buChar char="●"/>
            </a:pPr>
            <a:r>
              <a:rPr lang="en" u="sng">
                <a:solidFill>
                  <a:schemeClr val="hlink"/>
                </a:solidFill>
                <a:hlinkClick r:id="rId6"/>
              </a:rPr>
              <a:t>White technology background</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Icons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7"/>
              </a:rPr>
              <a:t>Icon Pack: Computer Lineal</a:t>
            </a:r>
            <a:endParaRPr/>
          </a:p>
        </p:txBody>
      </p:sp>
      <p:sp>
        <p:nvSpPr>
          <p:cNvPr id="1673" name="Google Shape;1673;p50"/>
          <p:cNvSpPr txBox="1">
            <a:spLocks noGrp="1"/>
          </p:cNvSpPr>
          <p:nvPr>
            <p:ph type="subTitle" idx="4294967295"/>
          </p:nvPr>
        </p:nvSpPr>
        <p:spPr>
          <a:xfrm>
            <a:off x="4690375" y="1240442"/>
            <a:ext cx="3596100" cy="316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Schibsted Grotesk"/>
                <a:ea typeface="Schibsted Grotesk"/>
                <a:cs typeface="Schibsted Grotesk"/>
                <a:sym typeface="Schibsted Grotesk"/>
              </a:rPr>
              <a:t>Photos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8"/>
              </a:rPr>
              <a:t>Programming background with person working with codes on computer</a:t>
            </a:r>
            <a:endParaRPr/>
          </a:p>
          <a:p>
            <a:pPr marL="457200" lvl="0" indent="-304800" algn="l" rtl="0">
              <a:spcBef>
                <a:spcPts val="0"/>
              </a:spcBef>
              <a:spcAft>
                <a:spcPts val="0"/>
              </a:spcAft>
              <a:buSzPts val="1200"/>
              <a:buChar char="●"/>
            </a:pPr>
            <a:r>
              <a:rPr lang="en" u="sng">
                <a:solidFill>
                  <a:schemeClr val="hlink"/>
                </a:solidFill>
                <a:hlinkClick r:id="rId9"/>
              </a:rPr>
              <a:t>Free photo programming background with person working with codes on computer</a:t>
            </a:r>
            <a:endParaRPr/>
          </a:p>
          <a:p>
            <a:pPr marL="457200" lvl="0" indent="-304800" algn="l" rtl="0">
              <a:spcBef>
                <a:spcPts val="0"/>
              </a:spcBef>
              <a:spcAft>
                <a:spcPts val="0"/>
              </a:spcAft>
              <a:buSzPts val="1200"/>
              <a:buChar char="●"/>
            </a:pPr>
            <a:r>
              <a:rPr lang="en" u="sng">
                <a:solidFill>
                  <a:schemeClr val="hlink"/>
                </a:solidFill>
                <a:hlinkClick r:id="rId10"/>
              </a:rPr>
              <a:t>Programming background with person working with codes on computer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77"/>
        <p:cNvGrpSpPr/>
        <p:nvPr/>
      </p:nvGrpSpPr>
      <p:grpSpPr>
        <a:xfrm>
          <a:off x="0" y="0"/>
          <a:ext cx="0" cy="0"/>
          <a:chOff x="0" y="0"/>
          <a:chExt cx="0" cy="0"/>
        </a:xfrm>
      </p:grpSpPr>
      <p:sp>
        <p:nvSpPr>
          <p:cNvPr id="1678" name="Google Shape;1678;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79" name="Google Shape;1679;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683"/>
        <p:cNvGrpSpPr/>
        <p:nvPr/>
      </p:nvGrpSpPr>
      <p:grpSpPr>
        <a:xfrm>
          <a:off x="0" y="0"/>
          <a:ext cx="0" cy="0"/>
          <a:chOff x="0" y="0"/>
          <a:chExt cx="0" cy="0"/>
        </a:xfrm>
      </p:grpSpPr>
      <p:sp>
        <p:nvSpPr>
          <p:cNvPr id="1684" name="Google Shape;1684;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85" name="Google Shape;1685;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sp>
        <p:nvSpPr>
          <p:cNvPr id="1690" name="Google Shape;1690;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Schibsted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https://fonts.google.com/specimen/Schibsted+Grotesk</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p:txBody>
      </p:sp>
      <p:sp>
        <p:nvSpPr>
          <p:cNvPr id="1691" name="Google Shape;1691;p53"/>
          <p:cNvSpPr/>
          <p:nvPr/>
        </p:nvSpPr>
        <p:spPr>
          <a:xfrm>
            <a:off x="3114475" y="2848750"/>
            <a:ext cx="791400" cy="754200"/>
          </a:xfrm>
          <a:prstGeom prst="roundRect">
            <a:avLst>
              <a:gd name="adj" fmla="val 16667"/>
            </a:avLst>
          </a:prstGeom>
          <a:solidFill>
            <a:srgbClr val="3838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4176295" y="2848750"/>
            <a:ext cx="791400" cy="754200"/>
          </a:xfrm>
          <a:prstGeom prst="roundRect">
            <a:avLst>
              <a:gd name="adj" fmla="val 16667"/>
            </a:avLst>
          </a:prstGeom>
          <a:solidFill>
            <a:srgbClr val="EAEA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5238114" y="2848750"/>
            <a:ext cx="791400" cy="754200"/>
          </a:xfrm>
          <a:prstGeom prst="roundRect">
            <a:avLst>
              <a:gd name="adj" fmla="val 16667"/>
            </a:avLst>
          </a:prstGeom>
          <a:solidFill>
            <a:srgbClr val="BABAB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txBox="1"/>
          <p:nvPr/>
        </p:nvSpPr>
        <p:spPr>
          <a:xfrm>
            <a:off x="3114475"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#383838</a:t>
            </a:r>
            <a:endParaRPr sz="1000">
              <a:solidFill>
                <a:srgbClr val="FFFFFF"/>
              </a:solidFill>
            </a:endParaRPr>
          </a:p>
        </p:txBody>
      </p:sp>
      <p:sp>
        <p:nvSpPr>
          <p:cNvPr id="1695" name="Google Shape;1695;p53"/>
          <p:cNvSpPr txBox="1"/>
          <p:nvPr/>
        </p:nvSpPr>
        <p:spPr>
          <a:xfrm>
            <a:off x="4176300"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#eaeaea</a:t>
            </a:r>
            <a:endParaRPr sz="1000">
              <a:solidFill>
                <a:schemeClr val="dk1"/>
              </a:solidFill>
            </a:endParaRPr>
          </a:p>
        </p:txBody>
      </p:sp>
      <p:sp>
        <p:nvSpPr>
          <p:cNvPr id="1696" name="Google Shape;1696;p53"/>
          <p:cNvSpPr txBox="1"/>
          <p:nvPr/>
        </p:nvSpPr>
        <p:spPr>
          <a:xfrm>
            <a:off x="5238125"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#bababa</a:t>
            </a:r>
            <a:endParaRPr sz="1000">
              <a:solidFill>
                <a:schemeClr val="dk1"/>
              </a:solidFill>
            </a:endParaRPr>
          </a:p>
        </p:txBody>
      </p:sp>
      <p:sp>
        <p:nvSpPr>
          <p:cNvPr id="1697" name="Google Shape;1697;p53"/>
          <p:cNvSpPr/>
          <p:nvPr/>
        </p:nvSpPr>
        <p:spPr>
          <a:xfrm>
            <a:off x="3645388" y="37798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4707207" y="3779850"/>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txBox="1"/>
          <p:nvPr/>
        </p:nvSpPr>
        <p:spPr>
          <a:xfrm>
            <a:off x="3645388" y="3936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700" name="Google Shape;1700;p53"/>
          <p:cNvSpPr txBox="1"/>
          <p:nvPr/>
        </p:nvSpPr>
        <p:spPr>
          <a:xfrm>
            <a:off x="4707213" y="3936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#595959</a:t>
            </a:r>
            <a:endParaRPr sz="1000">
              <a:solidFill>
                <a:srgbClr val="FFFFFF"/>
              </a:solidFill>
            </a:endParaRPr>
          </a:p>
        </p:txBody>
      </p:sp>
      <p:sp>
        <p:nvSpPr>
          <p:cNvPr id="1701" name="Google Shape;1701;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sp>
        <p:nvSpPr>
          <p:cNvPr id="1706" name="Google Shape;1706;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707" name="Google Shape;1707;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08" name="Google Shape;1708;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09" name="Google Shape;1709;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710" name="Google Shape;1710;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711" name="Google Shape;1711;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712" name="Google Shape;1712;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713" name="Google Shape;1713;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14" name="Google Shape;1714;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15" name="Google Shape;1715;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16" name="Google Shape;1716;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17" name="Google Shape;1717;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721"/>
        <p:cNvGrpSpPr/>
        <p:nvPr/>
      </p:nvGrpSpPr>
      <p:grpSpPr>
        <a:xfrm>
          <a:off x="0" y="0"/>
          <a:ext cx="0" cy="0"/>
          <a:chOff x="0" y="0"/>
          <a:chExt cx="0" cy="0"/>
        </a:xfrm>
      </p:grpSpPr>
      <p:sp>
        <p:nvSpPr>
          <p:cNvPr id="1722" name="Google Shape;1722;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723" name="Google Shape;1723;p55"/>
          <p:cNvGrpSpPr/>
          <p:nvPr/>
        </p:nvGrpSpPr>
        <p:grpSpPr>
          <a:xfrm>
            <a:off x="5117640" y="3085736"/>
            <a:ext cx="474294" cy="551291"/>
            <a:chOff x="4727025" y="1332775"/>
            <a:chExt cx="59900" cy="69625"/>
          </a:xfrm>
        </p:grpSpPr>
        <p:sp>
          <p:nvSpPr>
            <p:cNvPr id="1724" name="Google Shape;1724;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55"/>
          <p:cNvGrpSpPr/>
          <p:nvPr/>
        </p:nvGrpSpPr>
        <p:grpSpPr>
          <a:xfrm>
            <a:off x="5731296" y="2314340"/>
            <a:ext cx="555653" cy="557031"/>
            <a:chOff x="4820425" y="1329900"/>
            <a:chExt cx="70175" cy="70350"/>
          </a:xfrm>
        </p:grpSpPr>
        <p:sp>
          <p:nvSpPr>
            <p:cNvPr id="1727" name="Google Shape;1727;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55"/>
          <p:cNvGrpSpPr/>
          <p:nvPr/>
        </p:nvGrpSpPr>
        <p:grpSpPr>
          <a:xfrm>
            <a:off x="6357664" y="2318845"/>
            <a:ext cx="582574" cy="533871"/>
            <a:chOff x="4903200" y="1331525"/>
            <a:chExt cx="73575" cy="67425"/>
          </a:xfrm>
        </p:grpSpPr>
        <p:sp>
          <p:nvSpPr>
            <p:cNvPr id="1732" name="Google Shape;1732;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5"/>
          <p:cNvGrpSpPr/>
          <p:nvPr/>
        </p:nvGrpSpPr>
        <p:grpSpPr>
          <a:xfrm>
            <a:off x="5717142" y="3078709"/>
            <a:ext cx="583960" cy="565345"/>
            <a:chOff x="4815575" y="1416800"/>
            <a:chExt cx="73750" cy="71400"/>
          </a:xfrm>
        </p:grpSpPr>
        <p:sp>
          <p:nvSpPr>
            <p:cNvPr id="1735" name="Google Shape;1735;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55"/>
          <p:cNvGrpSpPr/>
          <p:nvPr/>
        </p:nvGrpSpPr>
        <p:grpSpPr>
          <a:xfrm>
            <a:off x="6351924" y="3108896"/>
            <a:ext cx="589898" cy="504970"/>
            <a:chOff x="4902475" y="1418875"/>
            <a:chExt cx="74500" cy="63775"/>
          </a:xfrm>
        </p:grpSpPr>
        <p:sp>
          <p:nvSpPr>
            <p:cNvPr id="1739" name="Google Shape;1739;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5"/>
          <p:cNvGrpSpPr/>
          <p:nvPr/>
        </p:nvGrpSpPr>
        <p:grpSpPr>
          <a:xfrm>
            <a:off x="5727139" y="3826000"/>
            <a:ext cx="563967" cy="567127"/>
            <a:chOff x="4818100" y="1507675"/>
            <a:chExt cx="71225" cy="71625"/>
          </a:xfrm>
        </p:grpSpPr>
        <p:sp>
          <p:nvSpPr>
            <p:cNvPr id="1742" name="Google Shape;1742;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55"/>
          <p:cNvGrpSpPr/>
          <p:nvPr/>
        </p:nvGrpSpPr>
        <p:grpSpPr>
          <a:xfrm>
            <a:off x="5040636" y="3829461"/>
            <a:ext cx="628301" cy="588505"/>
            <a:chOff x="4721450" y="1509475"/>
            <a:chExt cx="79350" cy="74325"/>
          </a:xfrm>
        </p:grpSpPr>
        <p:sp>
          <p:nvSpPr>
            <p:cNvPr id="1747" name="Google Shape;1747;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55"/>
          <p:cNvGrpSpPr/>
          <p:nvPr/>
        </p:nvGrpSpPr>
        <p:grpSpPr>
          <a:xfrm>
            <a:off x="6386170" y="3814027"/>
            <a:ext cx="557038" cy="562772"/>
            <a:chOff x="4906800" y="1507500"/>
            <a:chExt cx="70350" cy="71075"/>
          </a:xfrm>
        </p:grpSpPr>
        <p:sp>
          <p:nvSpPr>
            <p:cNvPr id="1752" name="Google Shape;1752;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55"/>
          <p:cNvGrpSpPr/>
          <p:nvPr/>
        </p:nvGrpSpPr>
        <p:grpSpPr>
          <a:xfrm>
            <a:off x="4423778" y="2340963"/>
            <a:ext cx="517934" cy="517934"/>
            <a:chOff x="3736598" y="2170606"/>
            <a:chExt cx="404889" cy="404889"/>
          </a:xfrm>
        </p:grpSpPr>
        <p:sp>
          <p:nvSpPr>
            <p:cNvPr id="1758" name="Google Shape;1758;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55"/>
          <p:cNvGrpSpPr/>
          <p:nvPr/>
        </p:nvGrpSpPr>
        <p:grpSpPr>
          <a:xfrm>
            <a:off x="3690839" y="2341061"/>
            <a:ext cx="586986" cy="517740"/>
            <a:chOff x="3161917" y="2170682"/>
            <a:chExt cx="458870" cy="404737"/>
          </a:xfrm>
        </p:grpSpPr>
        <p:sp>
          <p:nvSpPr>
            <p:cNvPr id="1763" name="Google Shape;1763;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5"/>
          <p:cNvGrpSpPr/>
          <p:nvPr/>
        </p:nvGrpSpPr>
        <p:grpSpPr>
          <a:xfrm>
            <a:off x="3713860" y="3102400"/>
            <a:ext cx="540943" cy="517963"/>
            <a:chOff x="3179914" y="2889488"/>
            <a:chExt cx="422876" cy="404911"/>
          </a:xfrm>
        </p:grpSpPr>
        <p:sp>
          <p:nvSpPr>
            <p:cNvPr id="1767" name="Google Shape;1767;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55"/>
          <p:cNvGrpSpPr/>
          <p:nvPr/>
        </p:nvGrpSpPr>
        <p:grpSpPr>
          <a:xfrm>
            <a:off x="4414654" y="3102358"/>
            <a:ext cx="536180" cy="518047"/>
            <a:chOff x="3729467" y="2889422"/>
            <a:chExt cx="419153" cy="404977"/>
          </a:xfrm>
        </p:grpSpPr>
        <p:sp>
          <p:nvSpPr>
            <p:cNvPr id="1774" name="Google Shape;1774;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55"/>
          <p:cNvGrpSpPr/>
          <p:nvPr/>
        </p:nvGrpSpPr>
        <p:grpSpPr>
          <a:xfrm>
            <a:off x="1951688" y="3445787"/>
            <a:ext cx="965351" cy="134611"/>
            <a:chOff x="4411970" y="2962952"/>
            <a:chExt cx="706544" cy="104212"/>
          </a:xfrm>
        </p:grpSpPr>
        <p:sp>
          <p:nvSpPr>
            <p:cNvPr id="1782" name="Google Shape;1782;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5"/>
          <p:cNvGrpSpPr/>
          <p:nvPr/>
        </p:nvGrpSpPr>
        <p:grpSpPr>
          <a:xfrm>
            <a:off x="1951688" y="3041077"/>
            <a:ext cx="960158" cy="289172"/>
            <a:chOff x="4411970" y="2726085"/>
            <a:chExt cx="643107" cy="193659"/>
          </a:xfrm>
        </p:grpSpPr>
        <p:sp>
          <p:nvSpPr>
            <p:cNvPr id="1787" name="Google Shape;1787;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55"/>
          <p:cNvGrpSpPr/>
          <p:nvPr/>
        </p:nvGrpSpPr>
        <p:grpSpPr>
          <a:xfrm>
            <a:off x="960185" y="3295400"/>
            <a:ext cx="811503" cy="252584"/>
            <a:chOff x="4411970" y="4340222"/>
            <a:chExt cx="779467" cy="242683"/>
          </a:xfrm>
        </p:grpSpPr>
        <p:sp>
          <p:nvSpPr>
            <p:cNvPr id="1791" name="Google Shape;1791;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5"/>
          <p:cNvGrpSpPr/>
          <p:nvPr/>
        </p:nvGrpSpPr>
        <p:grpSpPr>
          <a:xfrm>
            <a:off x="1951688" y="2709308"/>
            <a:ext cx="965160" cy="216230"/>
            <a:chOff x="4411970" y="2468674"/>
            <a:chExt cx="747317" cy="167425"/>
          </a:xfrm>
        </p:grpSpPr>
        <p:sp>
          <p:nvSpPr>
            <p:cNvPr id="1795" name="Google Shape;1795;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7" name="Google Shape;1797;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55"/>
          <p:cNvGrpSpPr/>
          <p:nvPr/>
        </p:nvGrpSpPr>
        <p:grpSpPr>
          <a:xfrm>
            <a:off x="959254" y="2334687"/>
            <a:ext cx="1959041" cy="208784"/>
            <a:chOff x="6336019" y="3733725"/>
            <a:chExt cx="2566206" cy="351310"/>
          </a:xfrm>
        </p:grpSpPr>
        <p:sp>
          <p:nvSpPr>
            <p:cNvPr id="1799" name="Google Shape;1799;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5"/>
          <p:cNvGrpSpPr/>
          <p:nvPr/>
        </p:nvGrpSpPr>
        <p:grpSpPr>
          <a:xfrm>
            <a:off x="1951688" y="3950602"/>
            <a:ext cx="946551" cy="153200"/>
            <a:chOff x="4404545" y="3301592"/>
            <a:chExt cx="782403" cy="129272"/>
          </a:xfrm>
        </p:grpSpPr>
        <p:sp>
          <p:nvSpPr>
            <p:cNvPr id="1804" name="Google Shape;1804;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55"/>
          <p:cNvGrpSpPr/>
          <p:nvPr/>
        </p:nvGrpSpPr>
        <p:grpSpPr>
          <a:xfrm>
            <a:off x="1951688" y="3695937"/>
            <a:ext cx="962257" cy="139127"/>
            <a:chOff x="4411970" y="3131459"/>
            <a:chExt cx="710520" cy="117397"/>
          </a:xfrm>
        </p:grpSpPr>
        <p:sp>
          <p:nvSpPr>
            <p:cNvPr id="1807" name="Google Shape;1807;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 name="Google Shape;1809;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 name="Google Shape;1810;p55"/>
          <p:cNvGrpSpPr/>
          <p:nvPr/>
        </p:nvGrpSpPr>
        <p:grpSpPr>
          <a:xfrm>
            <a:off x="951833" y="3621603"/>
            <a:ext cx="823838" cy="458988"/>
            <a:chOff x="4411970" y="1801825"/>
            <a:chExt cx="734586" cy="409262"/>
          </a:xfrm>
        </p:grpSpPr>
        <p:sp>
          <p:nvSpPr>
            <p:cNvPr id="1811" name="Google Shape;1811;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5"/>
          <p:cNvGrpSpPr/>
          <p:nvPr/>
        </p:nvGrpSpPr>
        <p:grpSpPr>
          <a:xfrm>
            <a:off x="3056804" y="2339173"/>
            <a:ext cx="521514" cy="521514"/>
            <a:chOff x="5681300" y="2527788"/>
            <a:chExt cx="805800" cy="805800"/>
          </a:xfrm>
        </p:grpSpPr>
        <p:sp>
          <p:nvSpPr>
            <p:cNvPr id="1814" name="Google Shape;1814;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55"/>
          <p:cNvGrpSpPr/>
          <p:nvPr/>
        </p:nvGrpSpPr>
        <p:grpSpPr>
          <a:xfrm>
            <a:off x="3051044" y="3094865"/>
            <a:ext cx="533033" cy="533033"/>
            <a:chOff x="4049800" y="640400"/>
            <a:chExt cx="858900" cy="858900"/>
          </a:xfrm>
        </p:grpSpPr>
        <p:sp>
          <p:nvSpPr>
            <p:cNvPr id="1817" name="Google Shape;1817;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5"/>
          <p:cNvGrpSpPr/>
          <p:nvPr/>
        </p:nvGrpSpPr>
        <p:grpSpPr>
          <a:xfrm>
            <a:off x="2976527" y="3772543"/>
            <a:ext cx="682068" cy="682068"/>
            <a:chOff x="5080188" y="927900"/>
            <a:chExt cx="961200" cy="961200"/>
          </a:xfrm>
        </p:grpSpPr>
        <p:sp>
          <p:nvSpPr>
            <p:cNvPr id="1820" name="Google Shape;1820;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5"/>
          <p:cNvGrpSpPr/>
          <p:nvPr/>
        </p:nvGrpSpPr>
        <p:grpSpPr>
          <a:xfrm>
            <a:off x="4440026" y="3869234"/>
            <a:ext cx="505650" cy="504006"/>
            <a:chOff x="6039282" y="1042577"/>
            <a:chExt cx="734315" cy="731929"/>
          </a:xfrm>
        </p:grpSpPr>
        <p:sp>
          <p:nvSpPr>
            <p:cNvPr id="1829" name="Google Shape;1829;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5"/>
          <p:cNvGrpSpPr/>
          <p:nvPr/>
        </p:nvGrpSpPr>
        <p:grpSpPr>
          <a:xfrm>
            <a:off x="5052628" y="2298862"/>
            <a:ext cx="567744" cy="602136"/>
            <a:chOff x="1825800" y="1651625"/>
            <a:chExt cx="539989" cy="571775"/>
          </a:xfrm>
        </p:grpSpPr>
        <p:sp>
          <p:nvSpPr>
            <p:cNvPr id="1851" name="Google Shape;1851;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5"/>
          <p:cNvGrpSpPr/>
          <p:nvPr/>
        </p:nvGrpSpPr>
        <p:grpSpPr>
          <a:xfrm>
            <a:off x="3727557" y="3855579"/>
            <a:ext cx="508123" cy="507955"/>
            <a:chOff x="1897577" y="2802432"/>
            <a:chExt cx="492176" cy="492014"/>
          </a:xfrm>
        </p:grpSpPr>
        <p:sp>
          <p:nvSpPr>
            <p:cNvPr id="1856" name="Google Shape;1856;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5"/>
          <p:cNvGrpSpPr/>
          <p:nvPr/>
        </p:nvGrpSpPr>
        <p:grpSpPr>
          <a:xfrm>
            <a:off x="959087" y="4169123"/>
            <a:ext cx="809227" cy="200842"/>
            <a:chOff x="2013045" y="4813233"/>
            <a:chExt cx="921986" cy="228854"/>
          </a:xfrm>
        </p:grpSpPr>
        <p:sp>
          <p:nvSpPr>
            <p:cNvPr id="1869" name="Google Shape;1869;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5"/>
          <p:cNvGrpSpPr/>
          <p:nvPr/>
        </p:nvGrpSpPr>
        <p:grpSpPr>
          <a:xfrm>
            <a:off x="967547" y="2656004"/>
            <a:ext cx="792421" cy="269941"/>
            <a:chOff x="1046767" y="4756633"/>
            <a:chExt cx="859646" cy="292841"/>
          </a:xfrm>
        </p:grpSpPr>
        <p:sp>
          <p:nvSpPr>
            <p:cNvPr id="1872" name="Google Shape;1872;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9" name="Google Shape;1879;p55"/>
          <p:cNvGrpSpPr/>
          <p:nvPr/>
        </p:nvGrpSpPr>
        <p:grpSpPr>
          <a:xfrm>
            <a:off x="7103403" y="2550562"/>
            <a:ext cx="166473" cy="141497"/>
            <a:chOff x="4660325" y="1866850"/>
            <a:chExt cx="68350" cy="58100"/>
          </a:xfrm>
        </p:grpSpPr>
        <p:sp>
          <p:nvSpPr>
            <p:cNvPr id="1880" name="Google Shape;1880;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5"/>
          <p:cNvGrpSpPr/>
          <p:nvPr/>
        </p:nvGrpSpPr>
        <p:grpSpPr>
          <a:xfrm>
            <a:off x="7412747" y="2576286"/>
            <a:ext cx="162515" cy="90049"/>
            <a:chOff x="4791775" y="1877500"/>
            <a:chExt cx="66725" cy="36975"/>
          </a:xfrm>
        </p:grpSpPr>
        <p:sp>
          <p:nvSpPr>
            <p:cNvPr id="1883" name="Google Shape;1883;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55"/>
          <p:cNvGrpSpPr/>
          <p:nvPr/>
        </p:nvGrpSpPr>
        <p:grpSpPr>
          <a:xfrm>
            <a:off x="7734460" y="2576286"/>
            <a:ext cx="144979" cy="90049"/>
            <a:chOff x="4923925" y="1877500"/>
            <a:chExt cx="59525" cy="36975"/>
          </a:xfrm>
        </p:grpSpPr>
        <p:sp>
          <p:nvSpPr>
            <p:cNvPr id="1886" name="Google Shape;1886;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5"/>
          <p:cNvGrpSpPr/>
          <p:nvPr/>
        </p:nvGrpSpPr>
        <p:grpSpPr>
          <a:xfrm>
            <a:off x="8028952" y="2558477"/>
            <a:ext cx="141447" cy="125667"/>
            <a:chOff x="5058450" y="1870100"/>
            <a:chExt cx="58075" cy="51600"/>
          </a:xfrm>
        </p:grpSpPr>
        <p:sp>
          <p:nvSpPr>
            <p:cNvPr id="1889" name="Google Shape;1889;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5"/>
          <p:cNvGrpSpPr/>
          <p:nvPr/>
        </p:nvGrpSpPr>
        <p:grpSpPr>
          <a:xfrm>
            <a:off x="7443466" y="2980885"/>
            <a:ext cx="101077" cy="107645"/>
            <a:chOff x="4811425" y="2065025"/>
            <a:chExt cx="41500" cy="44200"/>
          </a:xfrm>
        </p:grpSpPr>
        <p:sp>
          <p:nvSpPr>
            <p:cNvPr id="1892" name="Google Shape;1892;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55"/>
          <p:cNvGrpSpPr/>
          <p:nvPr/>
        </p:nvGrpSpPr>
        <p:grpSpPr>
          <a:xfrm>
            <a:off x="7735904" y="2981098"/>
            <a:ext cx="120867" cy="107218"/>
            <a:chOff x="4929875" y="2065025"/>
            <a:chExt cx="49625" cy="44025"/>
          </a:xfrm>
        </p:grpSpPr>
        <p:sp>
          <p:nvSpPr>
            <p:cNvPr id="1895" name="Google Shape;1895;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55"/>
          <p:cNvGrpSpPr/>
          <p:nvPr/>
        </p:nvGrpSpPr>
        <p:grpSpPr>
          <a:xfrm>
            <a:off x="8064572" y="2984112"/>
            <a:ext cx="70206" cy="101191"/>
            <a:chOff x="5083925" y="2066350"/>
            <a:chExt cx="28825" cy="41550"/>
          </a:xfrm>
        </p:grpSpPr>
        <p:sp>
          <p:nvSpPr>
            <p:cNvPr id="1898" name="Google Shape;1898;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5"/>
          <p:cNvGrpSpPr/>
          <p:nvPr/>
        </p:nvGrpSpPr>
        <p:grpSpPr>
          <a:xfrm>
            <a:off x="7096126" y="2999759"/>
            <a:ext cx="181026" cy="69896"/>
            <a:chOff x="4659775" y="2072775"/>
            <a:chExt cx="74325" cy="28700"/>
          </a:xfrm>
        </p:grpSpPr>
        <p:sp>
          <p:nvSpPr>
            <p:cNvPr id="1901" name="Google Shape;1901;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5"/>
          <p:cNvGrpSpPr/>
          <p:nvPr/>
        </p:nvGrpSpPr>
        <p:grpSpPr>
          <a:xfrm>
            <a:off x="8015982" y="2790324"/>
            <a:ext cx="167387" cy="89197"/>
            <a:chOff x="4662475" y="1976500"/>
            <a:chExt cx="68725" cy="36625"/>
          </a:xfrm>
        </p:grpSpPr>
        <p:sp>
          <p:nvSpPr>
            <p:cNvPr id="1905" name="Google Shape;1905;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55"/>
          <p:cNvGrpSpPr/>
          <p:nvPr/>
        </p:nvGrpSpPr>
        <p:grpSpPr>
          <a:xfrm>
            <a:off x="7712887" y="2793764"/>
            <a:ext cx="166899" cy="82317"/>
            <a:chOff x="4920150" y="1977875"/>
            <a:chExt cx="68525" cy="33800"/>
          </a:xfrm>
        </p:grpSpPr>
        <p:sp>
          <p:nvSpPr>
            <p:cNvPr id="1909" name="Google Shape;1909;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5"/>
          <p:cNvGrpSpPr/>
          <p:nvPr/>
        </p:nvGrpSpPr>
        <p:grpSpPr>
          <a:xfrm>
            <a:off x="7124044" y="3197682"/>
            <a:ext cx="125190" cy="127859"/>
            <a:chOff x="4676550" y="2160575"/>
            <a:chExt cx="51400" cy="52500"/>
          </a:xfrm>
        </p:grpSpPr>
        <p:sp>
          <p:nvSpPr>
            <p:cNvPr id="1913" name="Google Shape;1913;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55"/>
          <p:cNvGrpSpPr/>
          <p:nvPr/>
        </p:nvGrpSpPr>
        <p:grpSpPr>
          <a:xfrm>
            <a:off x="7421302" y="3204714"/>
            <a:ext cx="145405" cy="113794"/>
            <a:chOff x="4768325" y="2163475"/>
            <a:chExt cx="59700" cy="46725"/>
          </a:xfrm>
        </p:grpSpPr>
        <p:sp>
          <p:nvSpPr>
            <p:cNvPr id="1917" name="Google Shape;1917;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 name="Google Shape;1919;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5" name="Google Shape;1925;p55"/>
          <p:cNvGrpSpPr/>
          <p:nvPr/>
        </p:nvGrpSpPr>
        <p:grpSpPr>
          <a:xfrm>
            <a:off x="7437621" y="3459808"/>
            <a:ext cx="112768" cy="106853"/>
            <a:chOff x="4768575" y="2253950"/>
            <a:chExt cx="46300" cy="43875"/>
          </a:xfrm>
        </p:grpSpPr>
        <p:sp>
          <p:nvSpPr>
            <p:cNvPr id="1926" name="Google Shape;1926;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55"/>
          <p:cNvGrpSpPr/>
          <p:nvPr/>
        </p:nvGrpSpPr>
        <p:grpSpPr>
          <a:xfrm>
            <a:off x="7737243" y="3948834"/>
            <a:ext cx="118187" cy="146246"/>
            <a:chOff x="4960900" y="2433225"/>
            <a:chExt cx="48525" cy="60050"/>
          </a:xfrm>
        </p:grpSpPr>
        <p:sp>
          <p:nvSpPr>
            <p:cNvPr id="1929" name="Google Shape;1929;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55"/>
          <p:cNvGrpSpPr/>
          <p:nvPr/>
        </p:nvGrpSpPr>
        <p:grpSpPr>
          <a:xfrm>
            <a:off x="7425808" y="4212895"/>
            <a:ext cx="136394" cy="143810"/>
            <a:chOff x="4854075" y="2527625"/>
            <a:chExt cx="56000" cy="59050"/>
          </a:xfrm>
        </p:grpSpPr>
        <p:sp>
          <p:nvSpPr>
            <p:cNvPr id="1932" name="Google Shape;1932;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7" name="Google Shape;1937;p55"/>
          <p:cNvGrpSpPr/>
          <p:nvPr/>
        </p:nvGrpSpPr>
        <p:grpSpPr>
          <a:xfrm>
            <a:off x="8050020" y="3676639"/>
            <a:ext cx="99312" cy="160797"/>
            <a:chOff x="5059700" y="2334775"/>
            <a:chExt cx="40775" cy="66025"/>
          </a:xfrm>
        </p:grpSpPr>
        <p:sp>
          <p:nvSpPr>
            <p:cNvPr id="1938" name="Google Shape;1938;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5"/>
          <p:cNvGrpSpPr/>
          <p:nvPr/>
        </p:nvGrpSpPr>
        <p:grpSpPr>
          <a:xfrm>
            <a:off x="8007184" y="3941771"/>
            <a:ext cx="184984" cy="160371"/>
            <a:chOff x="5037700" y="2430325"/>
            <a:chExt cx="75950" cy="65850"/>
          </a:xfrm>
        </p:grpSpPr>
        <p:sp>
          <p:nvSpPr>
            <p:cNvPr id="1948" name="Google Shape;1948;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5"/>
          <p:cNvGrpSpPr/>
          <p:nvPr/>
        </p:nvGrpSpPr>
        <p:grpSpPr>
          <a:xfrm>
            <a:off x="7426689" y="3708223"/>
            <a:ext cx="173014" cy="97629"/>
            <a:chOff x="4756975" y="2341800"/>
            <a:chExt cx="91975" cy="51925"/>
          </a:xfrm>
        </p:grpSpPr>
        <p:sp>
          <p:nvSpPr>
            <p:cNvPr id="1951" name="Google Shape;1951;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55"/>
          <p:cNvGrpSpPr/>
          <p:nvPr/>
        </p:nvGrpSpPr>
        <p:grpSpPr>
          <a:xfrm>
            <a:off x="7693626" y="4196920"/>
            <a:ext cx="212497" cy="175761"/>
            <a:chOff x="4943575" y="2516350"/>
            <a:chExt cx="98675" cy="81700"/>
          </a:xfrm>
        </p:grpSpPr>
        <p:sp>
          <p:nvSpPr>
            <p:cNvPr id="1972" name="Google Shape;1972;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0" name="Google Shape;2050;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grpSp>
        <p:nvGrpSpPr>
          <p:cNvPr id="2059" name="Google Shape;2059;p56"/>
          <p:cNvGrpSpPr/>
          <p:nvPr/>
        </p:nvGrpSpPr>
        <p:grpSpPr>
          <a:xfrm>
            <a:off x="6681268" y="3584496"/>
            <a:ext cx="560636" cy="516497"/>
            <a:chOff x="6652051" y="3714143"/>
            <a:chExt cx="560636" cy="516497"/>
          </a:xfrm>
        </p:grpSpPr>
        <p:grpSp>
          <p:nvGrpSpPr>
            <p:cNvPr id="2060" name="Google Shape;2060;p56"/>
            <p:cNvGrpSpPr/>
            <p:nvPr/>
          </p:nvGrpSpPr>
          <p:grpSpPr>
            <a:xfrm>
              <a:off x="6669657" y="3716715"/>
              <a:ext cx="466768" cy="464314"/>
              <a:chOff x="3139766" y="765669"/>
              <a:chExt cx="886380" cy="881888"/>
            </a:xfrm>
          </p:grpSpPr>
          <p:grpSp>
            <p:nvGrpSpPr>
              <p:cNvPr id="2061" name="Google Shape;2061;p56"/>
              <p:cNvGrpSpPr/>
              <p:nvPr/>
            </p:nvGrpSpPr>
            <p:grpSpPr>
              <a:xfrm>
                <a:off x="3139766" y="765669"/>
                <a:ext cx="886380" cy="881888"/>
                <a:chOff x="3139766" y="765669"/>
                <a:chExt cx="886380" cy="881888"/>
              </a:xfrm>
            </p:grpSpPr>
            <p:sp>
              <p:nvSpPr>
                <p:cNvPr id="2062" name="Google Shape;2062;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 name="Google Shape;2071;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6"/>
          <p:cNvGrpSpPr/>
          <p:nvPr/>
        </p:nvGrpSpPr>
        <p:grpSpPr>
          <a:xfrm>
            <a:off x="7679978" y="3065079"/>
            <a:ext cx="104231" cy="320340"/>
            <a:chOff x="7564426" y="3224343"/>
            <a:chExt cx="119985" cy="368801"/>
          </a:xfrm>
        </p:grpSpPr>
        <p:sp>
          <p:nvSpPr>
            <p:cNvPr id="2077" name="Google Shape;2077;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56"/>
          <p:cNvGrpSpPr/>
          <p:nvPr/>
        </p:nvGrpSpPr>
        <p:grpSpPr>
          <a:xfrm>
            <a:off x="7379466" y="3059180"/>
            <a:ext cx="189489" cy="332132"/>
            <a:chOff x="8370831" y="3202002"/>
            <a:chExt cx="218129" cy="382376"/>
          </a:xfrm>
        </p:grpSpPr>
        <p:sp>
          <p:nvSpPr>
            <p:cNvPr id="2080" name="Google Shape;2080;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6"/>
          <p:cNvGrpSpPr/>
          <p:nvPr/>
        </p:nvGrpSpPr>
        <p:grpSpPr>
          <a:xfrm>
            <a:off x="8102855" y="3470312"/>
            <a:ext cx="309429" cy="267000"/>
            <a:chOff x="6742064" y="3750480"/>
            <a:chExt cx="399315" cy="344560"/>
          </a:xfrm>
        </p:grpSpPr>
        <p:sp>
          <p:nvSpPr>
            <p:cNvPr id="2083" name="Google Shape;2083;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56"/>
          <p:cNvGrpSpPr/>
          <p:nvPr/>
        </p:nvGrpSpPr>
        <p:grpSpPr>
          <a:xfrm>
            <a:off x="7641874" y="3821360"/>
            <a:ext cx="180437" cy="281608"/>
            <a:chOff x="7248525" y="3739696"/>
            <a:chExt cx="230531" cy="359790"/>
          </a:xfrm>
        </p:grpSpPr>
        <p:sp>
          <p:nvSpPr>
            <p:cNvPr id="2086" name="Google Shape;2086;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56"/>
          <p:cNvGrpSpPr/>
          <p:nvPr/>
        </p:nvGrpSpPr>
        <p:grpSpPr>
          <a:xfrm>
            <a:off x="7887794" y="3464584"/>
            <a:ext cx="162896" cy="278710"/>
            <a:chOff x="7601242" y="3729267"/>
            <a:chExt cx="222566" cy="380803"/>
          </a:xfrm>
        </p:grpSpPr>
        <p:sp>
          <p:nvSpPr>
            <p:cNvPr id="2089" name="Google Shape;2089;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1" name="Google Shape;2091;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2" name="Google Shape;2092;p56"/>
          <p:cNvGrpSpPr/>
          <p:nvPr/>
        </p:nvGrpSpPr>
        <p:grpSpPr>
          <a:xfrm>
            <a:off x="7377439" y="3465724"/>
            <a:ext cx="193543" cy="275990"/>
            <a:chOff x="8304647" y="3738687"/>
            <a:chExt cx="225076" cy="320956"/>
          </a:xfrm>
        </p:grpSpPr>
        <p:sp>
          <p:nvSpPr>
            <p:cNvPr id="2093" name="Google Shape;2093;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56"/>
          <p:cNvGrpSpPr/>
          <p:nvPr/>
        </p:nvGrpSpPr>
        <p:grpSpPr>
          <a:xfrm>
            <a:off x="7649932" y="3465724"/>
            <a:ext cx="178492" cy="275990"/>
            <a:chOff x="8615101" y="3738687"/>
            <a:chExt cx="207573" cy="320956"/>
          </a:xfrm>
        </p:grpSpPr>
        <p:sp>
          <p:nvSpPr>
            <p:cNvPr id="2097" name="Google Shape;2097;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0" name="Google Shape;2100;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1" name="Google Shape;2101;p56"/>
          <p:cNvGrpSpPr/>
          <p:nvPr/>
        </p:nvGrpSpPr>
        <p:grpSpPr>
          <a:xfrm>
            <a:off x="7875463" y="3868385"/>
            <a:ext cx="187557" cy="187557"/>
            <a:chOff x="8565775" y="671075"/>
            <a:chExt cx="441000" cy="441000"/>
          </a:xfrm>
        </p:grpSpPr>
        <p:sp>
          <p:nvSpPr>
            <p:cNvPr id="2102" name="Google Shape;2102;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6"/>
          <p:cNvGrpSpPr/>
          <p:nvPr/>
        </p:nvGrpSpPr>
        <p:grpSpPr>
          <a:xfrm>
            <a:off x="6029935" y="2940910"/>
            <a:ext cx="587865" cy="517731"/>
            <a:chOff x="6000718" y="3070557"/>
            <a:chExt cx="587865" cy="517731"/>
          </a:xfrm>
        </p:grpSpPr>
        <p:sp>
          <p:nvSpPr>
            <p:cNvPr id="2107" name="Google Shape;2107;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6"/>
          <p:cNvGrpSpPr/>
          <p:nvPr/>
        </p:nvGrpSpPr>
        <p:grpSpPr>
          <a:xfrm>
            <a:off x="6044740" y="3584570"/>
            <a:ext cx="557665" cy="516387"/>
            <a:chOff x="6015523" y="3714217"/>
            <a:chExt cx="557665" cy="516387"/>
          </a:xfrm>
        </p:grpSpPr>
        <p:grpSp>
          <p:nvGrpSpPr>
            <p:cNvPr id="2118" name="Google Shape;2118;p56"/>
            <p:cNvGrpSpPr/>
            <p:nvPr/>
          </p:nvGrpSpPr>
          <p:grpSpPr>
            <a:xfrm>
              <a:off x="6036094" y="3716980"/>
              <a:ext cx="529822" cy="510480"/>
              <a:chOff x="3148311" y="-545634"/>
              <a:chExt cx="1006118" cy="969572"/>
            </a:xfrm>
          </p:grpSpPr>
          <p:sp>
            <p:nvSpPr>
              <p:cNvPr id="2119" name="Google Shape;2119;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56"/>
          <p:cNvGrpSpPr/>
          <p:nvPr/>
        </p:nvGrpSpPr>
        <p:grpSpPr>
          <a:xfrm>
            <a:off x="6673522" y="2943981"/>
            <a:ext cx="576302" cy="511871"/>
            <a:chOff x="6644304" y="3073628"/>
            <a:chExt cx="576302" cy="511871"/>
          </a:xfrm>
        </p:grpSpPr>
        <p:grpSp>
          <p:nvGrpSpPr>
            <p:cNvPr id="2131" name="Google Shape;2131;p56"/>
            <p:cNvGrpSpPr/>
            <p:nvPr/>
          </p:nvGrpSpPr>
          <p:grpSpPr>
            <a:xfrm>
              <a:off x="6712169" y="3073651"/>
              <a:ext cx="481611" cy="506713"/>
              <a:chOff x="1833536" y="-546641"/>
              <a:chExt cx="914567" cy="962419"/>
            </a:xfrm>
          </p:grpSpPr>
          <p:grpSp>
            <p:nvGrpSpPr>
              <p:cNvPr id="2132" name="Google Shape;2132;p56"/>
              <p:cNvGrpSpPr/>
              <p:nvPr/>
            </p:nvGrpSpPr>
            <p:grpSpPr>
              <a:xfrm>
                <a:off x="1833536" y="-524249"/>
                <a:ext cx="914567" cy="940027"/>
                <a:chOff x="1833536" y="-524249"/>
                <a:chExt cx="914567" cy="940027"/>
              </a:xfrm>
            </p:grpSpPr>
            <p:sp>
              <p:nvSpPr>
                <p:cNvPr id="2133" name="Google Shape;2133;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8" name="Google Shape;2138;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2" name="Google Shape;2142;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6"/>
          <p:cNvGrpSpPr/>
          <p:nvPr/>
        </p:nvGrpSpPr>
        <p:grpSpPr>
          <a:xfrm>
            <a:off x="752796" y="2869970"/>
            <a:ext cx="2622876" cy="1333540"/>
            <a:chOff x="238125" y="1038125"/>
            <a:chExt cx="7146800" cy="3633625"/>
          </a:xfrm>
        </p:grpSpPr>
        <p:sp>
          <p:nvSpPr>
            <p:cNvPr id="2144" name="Google Shape;2144;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56"/>
          <p:cNvGrpSpPr/>
          <p:nvPr/>
        </p:nvGrpSpPr>
        <p:grpSpPr>
          <a:xfrm>
            <a:off x="5938558" y="1033351"/>
            <a:ext cx="2435960" cy="1297725"/>
            <a:chOff x="233350" y="949250"/>
            <a:chExt cx="7137300" cy="3802300"/>
          </a:xfrm>
        </p:grpSpPr>
        <p:sp>
          <p:nvSpPr>
            <p:cNvPr id="3717" name="Google Shape;3717;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6"/>
          <p:cNvGrpSpPr/>
          <p:nvPr/>
        </p:nvGrpSpPr>
        <p:grpSpPr>
          <a:xfrm>
            <a:off x="731715" y="995041"/>
            <a:ext cx="2665073" cy="1317140"/>
            <a:chOff x="793334" y="1192826"/>
            <a:chExt cx="2665073" cy="1317140"/>
          </a:xfrm>
        </p:grpSpPr>
        <p:sp>
          <p:nvSpPr>
            <p:cNvPr id="3769" name="Google Shape;3769;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56"/>
          <p:cNvGrpSpPr/>
          <p:nvPr/>
        </p:nvGrpSpPr>
        <p:grpSpPr>
          <a:xfrm>
            <a:off x="3450485" y="919691"/>
            <a:ext cx="2310381" cy="1488888"/>
            <a:chOff x="229225" y="549050"/>
            <a:chExt cx="7161750" cy="4615275"/>
          </a:xfrm>
        </p:grpSpPr>
        <p:sp>
          <p:nvSpPr>
            <p:cNvPr id="7737" name="Google Shape;7737;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6"/>
          <p:cNvGrpSpPr/>
          <p:nvPr/>
        </p:nvGrpSpPr>
        <p:grpSpPr>
          <a:xfrm>
            <a:off x="3548403" y="2849588"/>
            <a:ext cx="2310282" cy="1374222"/>
            <a:chOff x="238125" y="732525"/>
            <a:chExt cx="7130500" cy="4241425"/>
          </a:xfrm>
        </p:grpSpPr>
        <p:sp>
          <p:nvSpPr>
            <p:cNvPr id="7855" name="Google Shape;7855;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972"/>
        <p:cNvGrpSpPr/>
        <p:nvPr/>
      </p:nvGrpSpPr>
      <p:grpSpPr>
        <a:xfrm>
          <a:off x="0" y="0"/>
          <a:ext cx="0" cy="0"/>
          <a:chOff x="0" y="0"/>
          <a:chExt cx="0" cy="0"/>
        </a:xfrm>
      </p:grpSpPr>
      <p:grpSp>
        <p:nvGrpSpPr>
          <p:cNvPr id="7973" name="Google Shape;7973;p57"/>
          <p:cNvGrpSpPr/>
          <p:nvPr/>
        </p:nvGrpSpPr>
        <p:grpSpPr>
          <a:xfrm>
            <a:off x="2100560" y="3398663"/>
            <a:ext cx="1102891" cy="760337"/>
            <a:chOff x="4967783" y="2151471"/>
            <a:chExt cx="3920692" cy="2702940"/>
          </a:xfrm>
        </p:grpSpPr>
        <p:grpSp>
          <p:nvGrpSpPr>
            <p:cNvPr id="7974" name="Google Shape;7974;p57"/>
            <p:cNvGrpSpPr/>
            <p:nvPr/>
          </p:nvGrpSpPr>
          <p:grpSpPr>
            <a:xfrm>
              <a:off x="5045709" y="2252109"/>
              <a:ext cx="3761071" cy="2501708"/>
              <a:chOff x="2691784" y="1805334"/>
              <a:chExt cx="3761071" cy="2501708"/>
            </a:xfrm>
          </p:grpSpPr>
          <p:sp>
            <p:nvSpPr>
              <p:cNvPr id="7975" name="Google Shape;7975;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7"/>
            <p:cNvGrpSpPr/>
            <p:nvPr/>
          </p:nvGrpSpPr>
          <p:grpSpPr>
            <a:xfrm>
              <a:off x="4967783" y="2151471"/>
              <a:ext cx="3920692" cy="2702940"/>
              <a:chOff x="2613858" y="1704696"/>
              <a:chExt cx="3920692" cy="2702940"/>
            </a:xfrm>
          </p:grpSpPr>
          <p:sp>
            <p:nvSpPr>
              <p:cNvPr id="7983" name="Google Shape;7983;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8" name="Google Shape;7988;p57"/>
          <p:cNvGrpSpPr/>
          <p:nvPr/>
        </p:nvGrpSpPr>
        <p:grpSpPr>
          <a:xfrm>
            <a:off x="3504468" y="1286940"/>
            <a:ext cx="1561911" cy="708580"/>
            <a:chOff x="3530532" y="1496185"/>
            <a:chExt cx="1561911" cy="708580"/>
          </a:xfrm>
        </p:grpSpPr>
        <p:grpSp>
          <p:nvGrpSpPr>
            <p:cNvPr id="7989" name="Google Shape;7989;p57"/>
            <p:cNvGrpSpPr/>
            <p:nvPr/>
          </p:nvGrpSpPr>
          <p:grpSpPr>
            <a:xfrm>
              <a:off x="3720318" y="1857562"/>
              <a:ext cx="1372125" cy="54"/>
              <a:chOff x="3720318" y="1857562"/>
              <a:chExt cx="1372125" cy="54"/>
            </a:xfrm>
          </p:grpSpPr>
          <p:cxnSp>
            <p:nvCxnSpPr>
              <p:cNvPr id="7990" name="Google Shape;7990;p57"/>
              <p:cNvCxnSpPr>
                <a:endCxn id="799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2" name="Google Shape;7992;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3" name="Google Shape;7993;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4" name="Google Shape;7994;p57"/>
              <p:cNvCxnSpPr>
                <a:stCxn id="799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95" name="Google Shape;7995;p57"/>
            <p:cNvGrpSpPr/>
            <p:nvPr/>
          </p:nvGrpSpPr>
          <p:grpSpPr>
            <a:xfrm>
              <a:off x="3567462" y="1496185"/>
              <a:ext cx="286500" cy="272914"/>
              <a:chOff x="3567462" y="1496185"/>
              <a:chExt cx="286500" cy="272914"/>
            </a:xfrm>
          </p:grpSpPr>
          <p:cxnSp>
            <p:nvCxnSpPr>
              <p:cNvPr id="7996" name="Google Shape;7996;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97" name="Google Shape;7997;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57"/>
            <p:cNvGrpSpPr/>
            <p:nvPr/>
          </p:nvGrpSpPr>
          <p:grpSpPr>
            <a:xfrm>
              <a:off x="3929014" y="1960574"/>
              <a:ext cx="286500" cy="242342"/>
              <a:chOff x="3929014" y="1960574"/>
              <a:chExt cx="286500" cy="242342"/>
            </a:xfrm>
          </p:grpSpPr>
          <p:cxnSp>
            <p:nvCxnSpPr>
              <p:cNvPr id="8001" name="Google Shape;8001;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02" name="Google Shape;8002;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7"/>
            <p:cNvGrpSpPr/>
            <p:nvPr/>
          </p:nvGrpSpPr>
          <p:grpSpPr>
            <a:xfrm>
              <a:off x="4290828" y="1496185"/>
              <a:ext cx="286500" cy="272914"/>
              <a:chOff x="4290828" y="1496185"/>
              <a:chExt cx="286500" cy="272914"/>
            </a:xfrm>
          </p:grpSpPr>
          <p:cxnSp>
            <p:nvCxnSpPr>
              <p:cNvPr id="8004" name="Google Shape;8004;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05" name="Google Shape;8005;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57"/>
            <p:cNvGrpSpPr/>
            <p:nvPr/>
          </p:nvGrpSpPr>
          <p:grpSpPr>
            <a:xfrm>
              <a:off x="4657726" y="1959674"/>
              <a:ext cx="286500" cy="245092"/>
              <a:chOff x="4657726" y="1959674"/>
              <a:chExt cx="286500" cy="245092"/>
            </a:xfrm>
          </p:grpSpPr>
          <p:cxnSp>
            <p:nvCxnSpPr>
              <p:cNvPr id="8008" name="Google Shape;8008;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09" name="Google Shape;8009;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57"/>
          <p:cNvGrpSpPr/>
          <p:nvPr/>
        </p:nvGrpSpPr>
        <p:grpSpPr>
          <a:xfrm>
            <a:off x="3486488" y="2149036"/>
            <a:ext cx="1597032" cy="378649"/>
            <a:chOff x="3512551" y="2358282"/>
            <a:chExt cx="1597032" cy="378649"/>
          </a:xfrm>
        </p:grpSpPr>
        <p:grpSp>
          <p:nvGrpSpPr>
            <p:cNvPr id="8011" name="Google Shape;8011;p57"/>
            <p:cNvGrpSpPr/>
            <p:nvPr/>
          </p:nvGrpSpPr>
          <p:grpSpPr>
            <a:xfrm>
              <a:off x="3738198" y="2553002"/>
              <a:ext cx="1145834" cy="117"/>
              <a:chOff x="3738198" y="2553002"/>
              <a:chExt cx="1145834" cy="117"/>
            </a:xfrm>
          </p:grpSpPr>
          <p:cxnSp>
            <p:nvCxnSpPr>
              <p:cNvPr id="8012" name="Google Shape;8012;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13" name="Google Shape;8013;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14" name="Google Shape;8014;p57"/>
              <p:cNvCxnSpPr>
                <a:stCxn id="8015" idx="6"/>
                <a:endCxn id="801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17" name="Google Shape;8017;p57"/>
            <p:cNvGrpSpPr/>
            <p:nvPr/>
          </p:nvGrpSpPr>
          <p:grpSpPr>
            <a:xfrm>
              <a:off x="3969644" y="2440153"/>
              <a:ext cx="225900" cy="296779"/>
              <a:chOff x="3969644" y="2440153"/>
              <a:chExt cx="225900" cy="296779"/>
            </a:xfrm>
          </p:grpSpPr>
          <p:cxnSp>
            <p:nvCxnSpPr>
              <p:cNvPr id="8018" name="Google Shape;8018;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16" name="Google Shape;8016;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7"/>
            <p:cNvGrpSpPr/>
            <p:nvPr/>
          </p:nvGrpSpPr>
          <p:grpSpPr>
            <a:xfrm>
              <a:off x="4426818" y="2358282"/>
              <a:ext cx="225600" cy="307471"/>
              <a:chOff x="4426818" y="2358282"/>
              <a:chExt cx="225600" cy="307471"/>
            </a:xfrm>
          </p:grpSpPr>
          <p:cxnSp>
            <p:nvCxnSpPr>
              <p:cNvPr id="8021" name="Google Shape;8021;p57"/>
              <p:cNvCxnSpPr>
                <a:stCxn id="802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23" name="Google Shape;8023;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7"/>
            <p:cNvGrpSpPr/>
            <p:nvPr/>
          </p:nvGrpSpPr>
          <p:grpSpPr>
            <a:xfrm>
              <a:off x="4883984" y="2440153"/>
              <a:ext cx="225600" cy="296479"/>
              <a:chOff x="4883984" y="2440153"/>
              <a:chExt cx="225600" cy="296479"/>
            </a:xfrm>
          </p:grpSpPr>
          <p:cxnSp>
            <p:nvCxnSpPr>
              <p:cNvPr id="8025" name="Google Shape;8025;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26" name="Google Shape;8026;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57"/>
            <p:cNvGrpSpPr/>
            <p:nvPr/>
          </p:nvGrpSpPr>
          <p:grpSpPr>
            <a:xfrm>
              <a:off x="3512551" y="2358356"/>
              <a:ext cx="225647" cy="307629"/>
              <a:chOff x="2182679" y="2005014"/>
              <a:chExt cx="792300" cy="1080158"/>
            </a:xfrm>
          </p:grpSpPr>
          <p:cxnSp>
            <p:nvCxnSpPr>
              <p:cNvPr id="8029" name="Google Shape;8029;p57"/>
              <p:cNvCxnSpPr>
                <a:stCxn id="803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15" name="Google Shape;8015;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1" name="Google Shape;8031;p57"/>
          <p:cNvGrpSpPr/>
          <p:nvPr/>
        </p:nvGrpSpPr>
        <p:grpSpPr>
          <a:xfrm>
            <a:off x="6846570" y="972834"/>
            <a:ext cx="1559809" cy="722610"/>
            <a:chOff x="634175" y="2986275"/>
            <a:chExt cx="3147949" cy="1458344"/>
          </a:xfrm>
        </p:grpSpPr>
        <p:cxnSp>
          <p:nvCxnSpPr>
            <p:cNvPr id="8032" name="Google Shape;8032;p57"/>
            <p:cNvCxnSpPr>
              <a:stCxn id="8033" idx="4"/>
              <a:endCxn id="803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35" name="Google Shape;8035;p57"/>
            <p:cNvCxnSpPr>
              <a:stCxn id="8034" idx="0"/>
              <a:endCxn id="803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37" name="Google Shape;8037;p57"/>
            <p:cNvCxnSpPr>
              <a:stCxn id="8036" idx="4"/>
              <a:endCxn id="803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39" name="Google Shape;8039;p57"/>
            <p:cNvCxnSpPr>
              <a:stCxn id="8038" idx="0"/>
              <a:endCxn id="804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40" name="Google Shape;8040;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6" name="Google Shape;8036;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3" name="Google Shape;8033;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8" name="Google Shape;8038;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4" name="Google Shape;8034;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41" name="Google Shape;8041;p57"/>
          <p:cNvGrpSpPr/>
          <p:nvPr/>
        </p:nvGrpSpPr>
        <p:grpSpPr>
          <a:xfrm>
            <a:off x="3500360" y="2682741"/>
            <a:ext cx="1570719" cy="294123"/>
            <a:chOff x="998425" y="1182125"/>
            <a:chExt cx="1065400" cy="199500"/>
          </a:xfrm>
        </p:grpSpPr>
        <p:sp>
          <p:nvSpPr>
            <p:cNvPr id="8042" name="Google Shape;8042;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7"/>
          <p:cNvGrpSpPr/>
          <p:nvPr/>
        </p:nvGrpSpPr>
        <p:grpSpPr>
          <a:xfrm>
            <a:off x="6843616" y="1800228"/>
            <a:ext cx="1565716" cy="366729"/>
            <a:chOff x="1247650" y="2075423"/>
            <a:chExt cx="6648477" cy="1557238"/>
          </a:xfrm>
        </p:grpSpPr>
        <p:sp>
          <p:nvSpPr>
            <p:cNvPr id="8048" name="Google Shape;8048;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7"/>
          <p:cNvGrpSpPr/>
          <p:nvPr/>
        </p:nvGrpSpPr>
        <p:grpSpPr>
          <a:xfrm>
            <a:off x="6827928" y="2949043"/>
            <a:ext cx="1597061" cy="663440"/>
            <a:chOff x="6796238" y="3158297"/>
            <a:chExt cx="1630319" cy="677257"/>
          </a:xfrm>
        </p:grpSpPr>
        <p:cxnSp>
          <p:nvCxnSpPr>
            <p:cNvPr id="8055" name="Google Shape;8055;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56" name="Google Shape;8056;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57" name="Google Shape;8057;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58" name="Google Shape;8058;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59" name="Google Shape;8059;p57"/>
            <p:cNvGrpSpPr/>
            <p:nvPr/>
          </p:nvGrpSpPr>
          <p:grpSpPr>
            <a:xfrm>
              <a:off x="6796238" y="3311904"/>
              <a:ext cx="1630319" cy="377697"/>
              <a:chOff x="6796238" y="3311904"/>
              <a:chExt cx="1630319" cy="377697"/>
            </a:xfrm>
          </p:grpSpPr>
          <p:sp>
            <p:nvSpPr>
              <p:cNvPr id="8060" name="Google Shape;8060;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3" name="Google Shape;8063;p57"/>
          <p:cNvGrpSpPr/>
          <p:nvPr/>
        </p:nvGrpSpPr>
        <p:grpSpPr>
          <a:xfrm>
            <a:off x="5349066" y="970435"/>
            <a:ext cx="1368606" cy="1593805"/>
            <a:chOff x="1839112" y="2209163"/>
            <a:chExt cx="1918159" cy="2233784"/>
          </a:xfrm>
        </p:grpSpPr>
        <p:sp>
          <p:nvSpPr>
            <p:cNvPr id="8064" name="Google Shape;8064;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7" name="Google Shape;8067;p57"/>
            <p:cNvCxnSpPr>
              <a:stCxn id="8064" idx="6"/>
              <a:endCxn id="806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68" name="Google Shape;8068;p57"/>
            <p:cNvCxnSpPr>
              <a:stCxn id="8065" idx="4"/>
              <a:endCxn id="806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70" name="Google Shape;8070;p57"/>
            <p:cNvCxnSpPr>
              <a:stCxn id="8069" idx="6"/>
              <a:endCxn id="806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71" name="Google Shape;8071;p57"/>
            <p:cNvCxnSpPr>
              <a:stCxn id="8066" idx="4"/>
              <a:endCxn id="807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69" name="Google Shape;8069;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4" name="Google Shape;8074;p57"/>
            <p:cNvCxnSpPr>
              <a:endCxn id="807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75" name="Google Shape;8075;p57"/>
          <p:cNvGrpSpPr/>
          <p:nvPr/>
        </p:nvGrpSpPr>
        <p:grpSpPr>
          <a:xfrm>
            <a:off x="3481439" y="976671"/>
            <a:ext cx="1637968" cy="154942"/>
            <a:chOff x="238125" y="2506075"/>
            <a:chExt cx="7115411" cy="673075"/>
          </a:xfrm>
        </p:grpSpPr>
        <p:sp>
          <p:nvSpPr>
            <p:cNvPr id="8076" name="Google Shape;8076;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7"/>
          <p:cNvGrpSpPr/>
          <p:nvPr/>
        </p:nvGrpSpPr>
        <p:grpSpPr>
          <a:xfrm>
            <a:off x="720124" y="1298269"/>
            <a:ext cx="2476762" cy="91743"/>
            <a:chOff x="1464850" y="436376"/>
            <a:chExt cx="6001362" cy="222300"/>
          </a:xfrm>
        </p:grpSpPr>
        <p:sp>
          <p:nvSpPr>
            <p:cNvPr id="8082" name="Google Shape;8082;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7" name="Google Shape;8087;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88" name="Google Shape;8088;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89" name="Google Shape;8089;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90" name="Google Shape;8090;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91" name="Google Shape;8091;p57"/>
          <p:cNvGrpSpPr/>
          <p:nvPr/>
        </p:nvGrpSpPr>
        <p:grpSpPr>
          <a:xfrm>
            <a:off x="706391" y="2533734"/>
            <a:ext cx="1452710" cy="651923"/>
            <a:chOff x="803162" y="2667727"/>
            <a:chExt cx="1411906" cy="633611"/>
          </a:xfrm>
        </p:grpSpPr>
        <p:cxnSp>
          <p:nvCxnSpPr>
            <p:cNvPr id="8092" name="Google Shape;8092;p57"/>
            <p:cNvCxnSpPr>
              <a:stCxn id="8093" idx="2"/>
              <a:endCxn id="809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5" name="Google Shape;8095;p57"/>
            <p:cNvCxnSpPr>
              <a:stCxn id="8096" idx="0"/>
              <a:endCxn id="809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7" name="Google Shape;8097;p57"/>
            <p:cNvCxnSpPr>
              <a:stCxn id="8096" idx="2"/>
              <a:endCxn id="809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9" name="Google Shape;8099;p57"/>
            <p:cNvCxnSpPr>
              <a:stCxn id="8100" idx="0"/>
              <a:endCxn id="809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01" name="Google Shape;8101;p57"/>
            <p:cNvCxnSpPr>
              <a:stCxn id="8094" idx="2"/>
              <a:endCxn id="810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03" name="Google Shape;8103;p57"/>
            <p:cNvCxnSpPr>
              <a:stCxn id="8104" idx="0"/>
              <a:endCxn id="809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00" name="Google Shape;8100;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8" name="Google Shape;8098;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4" name="Google Shape;8104;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2" name="Google Shape;8102;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4" name="Google Shape;8094;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6" name="Google Shape;8096;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3" name="Google Shape;8093;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05" name="Google Shape;8105;p57"/>
          <p:cNvGrpSpPr/>
          <p:nvPr/>
        </p:nvGrpSpPr>
        <p:grpSpPr>
          <a:xfrm>
            <a:off x="706393" y="969273"/>
            <a:ext cx="2518541" cy="209309"/>
            <a:chOff x="803163" y="1111966"/>
            <a:chExt cx="2447800" cy="203430"/>
          </a:xfrm>
        </p:grpSpPr>
        <p:grpSp>
          <p:nvGrpSpPr>
            <p:cNvPr id="8106" name="Google Shape;8106;p57"/>
            <p:cNvGrpSpPr/>
            <p:nvPr/>
          </p:nvGrpSpPr>
          <p:grpSpPr>
            <a:xfrm>
              <a:off x="1958180" y="1111966"/>
              <a:ext cx="588019" cy="121396"/>
              <a:chOff x="4808316" y="2800065"/>
              <a:chExt cx="1999386" cy="412910"/>
            </a:xfrm>
          </p:grpSpPr>
          <p:sp>
            <p:nvSpPr>
              <p:cNvPr id="8107" name="Google Shape;8107;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8" name="Google Shape;8108;p57"/>
              <p:cNvGrpSpPr/>
              <p:nvPr/>
            </p:nvGrpSpPr>
            <p:grpSpPr>
              <a:xfrm>
                <a:off x="4808316" y="2800065"/>
                <a:ext cx="92400" cy="411825"/>
                <a:chOff x="845575" y="2563700"/>
                <a:chExt cx="92400" cy="411825"/>
              </a:xfrm>
            </p:grpSpPr>
            <p:cxnSp>
              <p:nvCxnSpPr>
                <p:cNvPr id="8109" name="Google Shape;8109;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10" name="Google Shape;8110;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11" name="Google Shape;8111;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12" name="Google Shape;8112;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3" name="Google Shape;8113;p57"/>
            <p:cNvGrpSpPr/>
            <p:nvPr/>
          </p:nvGrpSpPr>
          <p:grpSpPr>
            <a:xfrm>
              <a:off x="803163" y="1111974"/>
              <a:ext cx="591158" cy="121545"/>
              <a:chOff x="803163" y="1111974"/>
              <a:chExt cx="591158" cy="121545"/>
            </a:xfrm>
          </p:grpSpPr>
          <p:grpSp>
            <p:nvGrpSpPr>
              <p:cNvPr id="8114" name="Google Shape;8114;p57"/>
              <p:cNvGrpSpPr/>
              <p:nvPr/>
            </p:nvGrpSpPr>
            <p:grpSpPr>
              <a:xfrm>
                <a:off x="803163" y="1111974"/>
                <a:ext cx="27175" cy="121077"/>
                <a:chOff x="845575" y="2563700"/>
                <a:chExt cx="92400" cy="411825"/>
              </a:xfrm>
            </p:grpSpPr>
            <p:cxnSp>
              <p:nvCxnSpPr>
                <p:cNvPr id="8115" name="Google Shape;8115;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16" name="Google Shape;8116;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7" name="Google Shape;8117;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7"/>
            <p:cNvGrpSpPr/>
            <p:nvPr/>
          </p:nvGrpSpPr>
          <p:grpSpPr>
            <a:xfrm>
              <a:off x="1381910" y="1194219"/>
              <a:ext cx="588341" cy="121177"/>
              <a:chOff x="1381910" y="1194219"/>
              <a:chExt cx="588341" cy="121177"/>
            </a:xfrm>
          </p:grpSpPr>
          <p:grpSp>
            <p:nvGrpSpPr>
              <p:cNvPr id="8119" name="Google Shape;8119;p57"/>
              <p:cNvGrpSpPr/>
              <p:nvPr/>
            </p:nvGrpSpPr>
            <p:grpSpPr>
              <a:xfrm rot="10800000">
                <a:off x="1381910" y="1194319"/>
                <a:ext cx="27175" cy="121077"/>
                <a:chOff x="2070100" y="2563700"/>
                <a:chExt cx="92400" cy="411825"/>
              </a:xfrm>
            </p:grpSpPr>
            <p:cxnSp>
              <p:nvCxnSpPr>
                <p:cNvPr id="8120" name="Google Shape;8120;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1" name="Google Shape;8121;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2" name="Google Shape;8122;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57"/>
            <p:cNvGrpSpPr/>
            <p:nvPr/>
          </p:nvGrpSpPr>
          <p:grpSpPr>
            <a:xfrm>
              <a:off x="2532079" y="1194219"/>
              <a:ext cx="704927" cy="121177"/>
              <a:chOff x="2532079" y="1194219"/>
              <a:chExt cx="704927" cy="121177"/>
            </a:xfrm>
          </p:grpSpPr>
          <p:grpSp>
            <p:nvGrpSpPr>
              <p:cNvPr id="8124" name="Google Shape;8124;p57"/>
              <p:cNvGrpSpPr/>
              <p:nvPr/>
            </p:nvGrpSpPr>
            <p:grpSpPr>
              <a:xfrm rot="10800000">
                <a:off x="2532079" y="1194319"/>
                <a:ext cx="27175" cy="121077"/>
                <a:chOff x="2070100" y="2563700"/>
                <a:chExt cx="92400" cy="411825"/>
              </a:xfrm>
            </p:grpSpPr>
            <p:cxnSp>
              <p:nvCxnSpPr>
                <p:cNvPr id="8125" name="Google Shape;8125;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6" name="Google Shape;8126;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7" name="Google Shape;8127;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8" name="Google Shape;8128;p57"/>
          <p:cNvGrpSpPr/>
          <p:nvPr/>
        </p:nvGrpSpPr>
        <p:grpSpPr>
          <a:xfrm>
            <a:off x="3499403" y="3665904"/>
            <a:ext cx="1567778" cy="491677"/>
            <a:chOff x="5194708" y="3484366"/>
            <a:chExt cx="3148148" cy="987304"/>
          </a:xfrm>
        </p:grpSpPr>
        <p:grpSp>
          <p:nvGrpSpPr>
            <p:cNvPr id="8129" name="Google Shape;8129;p57"/>
            <p:cNvGrpSpPr/>
            <p:nvPr/>
          </p:nvGrpSpPr>
          <p:grpSpPr>
            <a:xfrm>
              <a:off x="7531521" y="3484366"/>
              <a:ext cx="811335" cy="987304"/>
              <a:chOff x="3379425" y="1617275"/>
              <a:chExt cx="1090650" cy="1327200"/>
            </a:xfrm>
          </p:grpSpPr>
          <p:sp>
            <p:nvSpPr>
              <p:cNvPr id="8130" name="Google Shape;8130;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7"/>
            <p:cNvGrpSpPr/>
            <p:nvPr/>
          </p:nvGrpSpPr>
          <p:grpSpPr>
            <a:xfrm>
              <a:off x="6752546" y="3484366"/>
              <a:ext cx="811428" cy="987304"/>
              <a:chOff x="2332275" y="1617275"/>
              <a:chExt cx="1090775" cy="1327200"/>
            </a:xfrm>
          </p:grpSpPr>
          <p:sp>
            <p:nvSpPr>
              <p:cNvPr id="8134" name="Google Shape;8134;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7"/>
            <p:cNvGrpSpPr/>
            <p:nvPr/>
          </p:nvGrpSpPr>
          <p:grpSpPr>
            <a:xfrm>
              <a:off x="5973664" y="3484366"/>
              <a:ext cx="811335" cy="987304"/>
              <a:chOff x="1285250" y="1617275"/>
              <a:chExt cx="1090650" cy="1327200"/>
            </a:xfrm>
          </p:grpSpPr>
          <p:sp>
            <p:nvSpPr>
              <p:cNvPr id="8138" name="Google Shape;8138;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57"/>
            <p:cNvGrpSpPr/>
            <p:nvPr/>
          </p:nvGrpSpPr>
          <p:grpSpPr>
            <a:xfrm>
              <a:off x="5194708" y="3484366"/>
              <a:ext cx="811409" cy="987304"/>
              <a:chOff x="238125" y="1617275"/>
              <a:chExt cx="1090750" cy="1327200"/>
            </a:xfrm>
          </p:grpSpPr>
          <p:sp>
            <p:nvSpPr>
              <p:cNvPr id="8142" name="Google Shape;8142;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5" name="Google Shape;8145;p57"/>
          <p:cNvGrpSpPr/>
          <p:nvPr/>
        </p:nvGrpSpPr>
        <p:grpSpPr>
          <a:xfrm>
            <a:off x="3460012" y="3146315"/>
            <a:ext cx="1616964" cy="346256"/>
            <a:chOff x="1808063" y="4294338"/>
            <a:chExt cx="3370782" cy="721817"/>
          </a:xfrm>
        </p:grpSpPr>
        <p:sp>
          <p:nvSpPr>
            <p:cNvPr id="8146" name="Google Shape;8146;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57"/>
          <p:cNvGrpSpPr/>
          <p:nvPr/>
        </p:nvGrpSpPr>
        <p:grpSpPr>
          <a:xfrm>
            <a:off x="738224" y="3432344"/>
            <a:ext cx="1295882" cy="646587"/>
            <a:chOff x="834100" y="3642869"/>
            <a:chExt cx="1259483" cy="628426"/>
          </a:xfrm>
        </p:grpSpPr>
        <p:sp>
          <p:nvSpPr>
            <p:cNvPr id="8157" name="Google Shape;8157;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2" name="Google Shape;8182;p57"/>
            <p:cNvGrpSpPr/>
            <p:nvPr/>
          </p:nvGrpSpPr>
          <p:grpSpPr>
            <a:xfrm>
              <a:off x="1360364" y="3847835"/>
              <a:ext cx="208119" cy="224359"/>
              <a:chOff x="1360769" y="3847100"/>
              <a:chExt cx="208119" cy="224359"/>
            </a:xfrm>
          </p:grpSpPr>
          <p:sp>
            <p:nvSpPr>
              <p:cNvPr id="8183" name="Google Shape;8183;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3" name="Google Shape;8203;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57"/>
          <p:cNvGrpSpPr/>
          <p:nvPr/>
        </p:nvGrpSpPr>
        <p:grpSpPr>
          <a:xfrm rot="5400000">
            <a:off x="5951337" y="3228841"/>
            <a:ext cx="164064" cy="1414916"/>
            <a:chOff x="4428249" y="1369375"/>
            <a:chExt cx="36905" cy="429569"/>
          </a:xfrm>
        </p:grpSpPr>
        <p:sp>
          <p:nvSpPr>
            <p:cNvPr id="8218" name="Google Shape;8218;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57"/>
          <p:cNvGrpSpPr/>
          <p:nvPr/>
        </p:nvGrpSpPr>
        <p:grpSpPr>
          <a:xfrm rot="10800000" flipH="1">
            <a:off x="5323766" y="2817385"/>
            <a:ext cx="1419207" cy="24808"/>
            <a:chOff x="219558" y="4738465"/>
            <a:chExt cx="5852400" cy="102300"/>
          </a:xfrm>
        </p:grpSpPr>
        <p:cxnSp>
          <p:nvCxnSpPr>
            <p:cNvPr id="8251" name="Google Shape;8251;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52" name="Google Shape;8252;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7"/>
          <p:cNvGrpSpPr/>
          <p:nvPr/>
        </p:nvGrpSpPr>
        <p:grpSpPr>
          <a:xfrm>
            <a:off x="5335084" y="3190448"/>
            <a:ext cx="1396570" cy="385016"/>
            <a:chOff x="5286284" y="2966544"/>
            <a:chExt cx="1396570" cy="385016"/>
          </a:xfrm>
        </p:grpSpPr>
        <p:cxnSp>
          <p:nvCxnSpPr>
            <p:cNvPr id="8258" name="Google Shape;8258;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59" name="Google Shape;8259;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60" name="Google Shape;8260;p57"/>
            <p:cNvGrpSpPr/>
            <p:nvPr/>
          </p:nvGrpSpPr>
          <p:grpSpPr>
            <a:xfrm>
              <a:off x="5287688" y="3173364"/>
              <a:ext cx="1395166" cy="74100"/>
              <a:chOff x="5287688" y="3173364"/>
              <a:chExt cx="1395166" cy="74100"/>
            </a:xfrm>
          </p:grpSpPr>
          <p:cxnSp>
            <p:nvCxnSpPr>
              <p:cNvPr id="8261" name="Google Shape;8261;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62" name="Google Shape;8262;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63" name="Google Shape;8263;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4" name="Google Shape;8264;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5" name="Google Shape;8265;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6" name="Google Shape;8266;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7" name="Google Shape;8267;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8" name="Google Shape;8268;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69" name="Google Shape;8269;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70" name="Google Shape;8270;p57"/>
          <p:cNvGrpSpPr/>
          <p:nvPr/>
        </p:nvGrpSpPr>
        <p:grpSpPr>
          <a:xfrm>
            <a:off x="2021150" y="1609224"/>
            <a:ext cx="1182276" cy="662027"/>
            <a:chOff x="2029517" y="1732295"/>
            <a:chExt cx="1149068" cy="643432"/>
          </a:xfrm>
        </p:grpSpPr>
        <p:grpSp>
          <p:nvGrpSpPr>
            <p:cNvPr id="8271" name="Google Shape;8271;p57"/>
            <p:cNvGrpSpPr/>
            <p:nvPr/>
          </p:nvGrpSpPr>
          <p:grpSpPr>
            <a:xfrm>
              <a:off x="2708660" y="1746937"/>
              <a:ext cx="455427" cy="244429"/>
              <a:chOff x="2700693" y="1746937"/>
              <a:chExt cx="455427" cy="244429"/>
            </a:xfrm>
          </p:grpSpPr>
          <p:grpSp>
            <p:nvGrpSpPr>
              <p:cNvPr id="8272" name="Google Shape;8272;p57"/>
              <p:cNvGrpSpPr/>
              <p:nvPr/>
            </p:nvGrpSpPr>
            <p:grpSpPr>
              <a:xfrm>
                <a:off x="2905682" y="1782817"/>
                <a:ext cx="250438" cy="208549"/>
                <a:chOff x="2905682" y="1782817"/>
                <a:chExt cx="250438" cy="208549"/>
              </a:xfrm>
            </p:grpSpPr>
            <p:cxnSp>
              <p:nvCxnSpPr>
                <p:cNvPr id="8273" name="Google Shape;8273;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74" name="Google Shape;8274;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57"/>
              <p:cNvGrpSpPr/>
              <p:nvPr/>
            </p:nvGrpSpPr>
            <p:grpSpPr>
              <a:xfrm>
                <a:off x="2700693" y="1746937"/>
                <a:ext cx="449967" cy="72374"/>
                <a:chOff x="2700693" y="1746937"/>
                <a:chExt cx="449967" cy="72374"/>
              </a:xfrm>
            </p:grpSpPr>
            <p:cxnSp>
              <p:nvCxnSpPr>
                <p:cNvPr id="8276" name="Google Shape;8276;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77" name="Google Shape;8277;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8" name="Google Shape;8278;p57"/>
            <p:cNvGrpSpPr/>
            <p:nvPr/>
          </p:nvGrpSpPr>
          <p:grpSpPr>
            <a:xfrm>
              <a:off x="2029517" y="1732295"/>
              <a:ext cx="1149068" cy="643432"/>
              <a:chOff x="2029517" y="1732295"/>
              <a:chExt cx="1149068" cy="643432"/>
            </a:xfrm>
          </p:grpSpPr>
          <p:grpSp>
            <p:nvGrpSpPr>
              <p:cNvPr id="8279" name="Google Shape;8279;p57"/>
              <p:cNvGrpSpPr/>
              <p:nvPr/>
            </p:nvGrpSpPr>
            <p:grpSpPr>
              <a:xfrm>
                <a:off x="2703618" y="2103152"/>
                <a:ext cx="474966" cy="260017"/>
                <a:chOff x="2703618" y="2103152"/>
                <a:chExt cx="474966" cy="260017"/>
              </a:xfrm>
            </p:grpSpPr>
            <p:grpSp>
              <p:nvGrpSpPr>
                <p:cNvPr id="8280" name="Google Shape;8280;p57"/>
                <p:cNvGrpSpPr/>
                <p:nvPr/>
              </p:nvGrpSpPr>
              <p:grpSpPr>
                <a:xfrm>
                  <a:off x="2703618" y="2290640"/>
                  <a:ext cx="450291" cy="72529"/>
                  <a:chOff x="2703618" y="2290640"/>
                  <a:chExt cx="450291" cy="72529"/>
                </a:xfrm>
              </p:grpSpPr>
              <p:cxnSp>
                <p:nvCxnSpPr>
                  <p:cNvPr id="8281" name="Google Shape;8281;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2" name="Google Shape;8282;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7"/>
                <p:cNvGrpSpPr/>
                <p:nvPr/>
              </p:nvGrpSpPr>
              <p:grpSpPr>
                <a:xfrm>
                  <a:off x="2908607" y="2103152"/>
                  <a:ext cx="269977" cy="223538"/>
                  <a:chOff x="2908607" y="2103152"/>
                  <a:chExt cx="269977" cy="223538"/>
                </a:xfrm>
              </p:grpSpPr>
              <p:cxnSp>
                <p:nvCxnSpPr>
                  <p:cNvPr id="8284" name="Google Shape;8284;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5" name="Google Shape;8285;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6" name="Google Shape;8286;p57"/>
              <p:cNvGrpSpPr/>
              <p:nvPr/>
            </p:nvGrpSpPr>
            <p:grpSpPr>
              <a:xfrm>
                <a:off x="2029517" y="1732295"/>
                <a:ext cx="685827" cy="643432"/>
                <a:chOff x="2029517" y="1732295"/>
                <a:chExt cx="685827" cy="643432"/>
              </a:xfrm>
            </p:grpSpPr>
            <p:sp>
              <p:nvSpPr>
                <p:cNvPr id="8287" name="Google Shape;8287;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8" name="Google Shape;8288;p57"/>
                <p:cNvGrpSpPr/>
                <p:nvPr/>
              </p:nvGrpSpPr>
              <p:grpSpPr>
                <a:xfrm>
                  <a:off x="2158948" y="1732295"/>
                  <a:ext cx="556396" cy="333108"/>
                  <a:chOff x="2158948" y="1732295"/>
                  <a:chExt cx="556396" cy="333108"/>
                </a:xfrm>
              </p:grpSpPr>
              <p:cxnSp>
                <p:nvCxnSpPr>
                  <p:cNvPr id="8289" name="Google Shape;8289;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90" name="Google Shape;8290;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7"/>
                <p:cNvGrpSpPr/>
                <p:nvPr/>
              </p:nvGrpSpPr>
              <p:grpSpPr>
                <a:xfrm>
                  <a:off x="2159908" y="2065057"/>
                  <a:ext cx="550884" cy="310670"/>
                  <a:chOff x="2159908" y="2065057"/>
                  <a:chExt cx="550884" cy="310670"/>
                </a:xfrm>
              </p:grpSpPr>
              <p:cxnSp>
                <p:nvCxnSpPr>
                  <p:cNvPr id="8292" name="Google Shape;8292;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93" name="Google Shape;8293;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94" name="Google Shape;8294;p57"/>
          <p:cNvGrpSpPr/>
          <p:nvPr/>
        </p:nvGrpSpPr>
        <p:grpSpPr>
          <a:xfrm>
            <a:off x="706399" y="1556837"/>
            <a:ext cx="962651" cy="810058"/>
            <a:chOff x="844912" y="1681380"/>
            <a:chExt cx="935611" cy="787305"/>
          </a:xfrm>
        </p:grpSpPr>
        <p:grpSp>
          <p:nvGrpSpPr>
            <p:cNvPr id="8295" name="Google Shape;8295;p57"/>
            <p:cNvGrpSpPr/>
            <p:nvPr/>
          </p:nvGrpSpPr>
          <p:grpSpPr>
            <a:xfrm>
              <a:off x="844912" y="1819635"/>
              <a:ext cx="329836" cy="510016"/>
              <a:chOff x="844912" y="1819635"/>
              <a:chExt cx="329836" cy="510016"/>
            </a:xfrm>
          </p:grpSpPr>
          <p:sp>
            <p:nvSpPr>
              <p:cNvPr id="8296" name="Google Shape;8296;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57"/>
            <p:cNvGrpSpPr/>
            <p:nvPr/>
          </p:nvGrpSpPr>
          <p:grpSpPr>
            <a:xfrm>
              <a:off x="1284601" y="2158168"/>
              <a:ext cx="495923" cy="310517"/>
              <a:chOff x="1284601" y="2158168"/>
              <a:chExt cx="495923" cy="310517"/>
            </a:xfrm>
          </p:grpSpPr>
          <p:sp>
            <p:nvSpPr>
              <p:cNvPr id="8303" name="Google Shape;8303;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4" name="Google Shape;8304;p57"/>
              <p:cNvGrpSpPr/>
              <p:nvPr/>
            </p:nvGrpSpPr>
            <p:grpSpPr>
              <a:xfrm>
                <a:off x="1507666" y="2158168"/>
                <a:ext cx="272858" cy="310517"/>
                <a:chOff x="1507666" y="2158168"/>
                <a:chExt cx="272858" cy="310517"/>
              </a:xfrm>
            </p:grpSpPr>
            <p:grpSp>
              <p:nvGrpSpPr>
                <p:cNvPr id="8305" name="Google Shape;8305;p57"/>
                <p:cNvGrpSpPr/>
                <p:nvPr/>
              </p:nvGrpSpPr>
              <p:grpSpPr>
                <a:xfrm>
                  <a:off x="1507666" y="2176104"/>
                  <a:ext cx="166395" cy="273149"/>
                  <a:chOff x="1507666" y="2176104"/>
                  <a:chExt cx="166395" cy="273149"/>
                </a:xfrm>
              </p:grpSpPr>
              <p:sp>
                <p:nvSpPr>
                  <p:cNvPr id="8306" name="Google Shape;8306;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57"/>
            <p:cNvGrpSpPr/>
            <p:nvPr/>
          </p:nvGrpSpPr>
          <p:grpSpPr>
            <a:xfrm>
              <a:off x="1284601" y="1681380"/>
              <a:ext cx="495923" cy="310517"/>
              <a:chOff x="1284601" y="1681380"/>
              <a:chExt cx="495923" cy="310517"/>
            </a:xfrm>
          </p:grpSpPr>
          <p:sp>
            <p:nvSpPr>
              <p:cNvPr id="8316" name="Google Shape;8316;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7" name="Google Shape;8317;p57"/>
              <p:cNvGrpSpPr/>
              <p:nvPr/>
            </p:nvGrpSpPr>
            <p:grpSpPr>
              <a:xfrm>
                <a:off x="1507666" y="1681380"/>
                <a:ext cx="272858" cy="310517"/>
                <a:chOff x="1507666" y="1681380"/>
                <a:chExt cx="272858" cy="310517"/>
              </a:xfrm>
            </p:grpSpPr>
            <p:grpSp>
              <p:nvGrpSpPr>
                <p:cNvPr id="8318" name="Google Shape;8318;p57"/>
                <p:cNvGrpSpPr/>
                <p:nvPr/>
              </p:nvGrpSpPr>
              <p:grpSpPr>
                <a:xfrm>
                  <a:off x="1507666" y="1700120"/>
                  <a:ext cx="166395" cy="272984"/>
                  <a:chOff x="1507666" y="1700120"/>
                  <a:chExt cx="166395" cy="272984"/>
                </a:xfrm>
              </p:grpSpPr>
              <p:sp>
                <p:nvSpPr>
                  <p:cNvPr id="8319" name="Google Shape;8319;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6" name="Google Shape;8326;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8" name="Google Shape;8328;p57"/>
          <p:cNvGrpSpPr/>
          <p:nvPr/>
        </p:nvGrpSpPr>
        <p:grpSpPr>
          <a:xfrm>
            <a:off x="6815339" y="2324267"/>
            <a:ext cx="1622269" cy="552443"/>
            <a:chOff x="6894650" y="2574740"/>
            <a:chExt cx="1445100" cy="492111"/>
          </a:xfrm>
        </p:grpSpPr>
        <p:sp>
          <p:nvSpPr>
            <p:cNvPr id="8329" name="Google Shape;8329;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4" name="Google Shape;8334;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35" name="Google Shape;8335;p57"/>
          <p:cNvGrpSpPr/>
          <p:nvPr/>
        </p:nvGrpSpPr>
        <p:grpSpPr>
          <a:xfrm>
            <a:off x="6834882" y="3698522"/>
            <a:ext cx="1583206" cy="475705"/>
            <a:chOff x="6953919" y="3907920"/>
            <a:chExt cx="1377300" cy="475705"/>
          </a:xfrm>
        </p:grpSpPr>
        <p:cxnSp>
          <p:nvCxnSpPr>
            <p:cNvPr id="8336" name="Google Shape;8336;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37" name="Google Shape;8337;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38" name="Google Shape;8338;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39" name="Google Shape;8339;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40" name="Google Shape;8340;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41" name="Google Shape;8341;p57"/>
          <p:cNvGrpSpPr/>
          <p:nvPr/>
        </p:nvGrpSpPr>
        <p:grpSpPr>
          <a:xfrm>
            <a:off x="2338470" y="2459668"/>
            <a:ext cx="836286" cy="824529"/>
            <a:chOff x="2389399" y="2595741"/>
            <a:chExt cx="812796" cy="801369"/>
          </a:xfrm>
        </p:grpSpPr>
        <p:grpSp>
          <p:nvGrpSpPr>
            <p:cNvPr id="8342" name="Google Shape;8342;p57"/>
            <p:cNvGrpSpPr/>
            <p:nvPr/>
          </p:nvGrpSpPr>
          <p:grpSpPr>
            <a:xfrm>
              <a:off x="2492145" y="2881565"/>
              <a:ext cx="607300" cy="229751"/>
              <a:chOff x="2492145" y="2881565"/>
              <a:chExt cx="607300" cy="229751"/>
            </a:xfrm>
          </p:grpSpPr>
          <p:sp>
            <p:nvSpPr>
              <p:cNvPr id="8343" name="Google Shape;8343;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7"/>
            <p:cNvGrpSpPr/>
            <p:nvPr/>
          </p:nvGrpSpPr>
          <p:grpSpPr>
            <a:xfrm>
              <a:off x="2389399" y="2595741"/>
              <a:ext cx="812796" cy="296825"/>
              <a:chOff x="2389399" y="2595741"/>
              <a:chExt cx="812796" cy="296825"/>
            </a:xfrm>
          </p:grpSpPr>
          <p:grpSp>
            <p:nvGrpSpPr>
              <p:cNvPr id="8347" name="Google Shape;8347;p57"/>
              <p:cNvGrpSpPr/>
              <p:nvPr/>
            </p:nvGrpSpPr>
            <p:grpSpPr>
              <a:xfrm>
                <a:off x="2389399" y="2595741"/>
                <a:ext cx="363638" cy="296825"/>
                <a:chOff x="2389399" y="2595741"/>
                <a:chExt cx="363638" cy="296825"/>
              </a:xfrm>
            </p:grpSpPr>
            <p:grpSp>
              <p:nvGrpSpPr>
                <p:cNvPr id="8348" name="Google Shape;8348;p57"/>
                <p:cNvGrpSpPr/>
                <p:nvPr/>
              </p:nvGrpSpPr>
              <p:grpSpPr>
                <a:xfrm>
                  <a:off x="2493852" y="2794333"/>
                  <a:ext cx="259185" cy="98232"/>
                  <a:chOff x="2493852" y="2794333"/>
                  <a:chExt cx="259185" cy="98232"/>
                </a:xfrm>
              </p:grpSpPr>
              <p:sp>
                <p:nvSpPr>
                  <p:cNvPr id="8349" name="Google Shape;8349;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7"/>
                <p:cNvGrpSpPr/>
                <p:nvPr/>
              </p:nvGrpSpPr>
              <p:grpSpPr>
                <a:xfrm>
                  <a:off x="2389399" y="2595741"/>
                  <a:ext cx="224343" cy="182054"/>
                  <a:chOff x="2389399" y="2595741"/>
                  <a:chExt cx="224343" cy="182054"/>
                </a:xfrm>
              </p:grpSpPr>
              <p:sp>
                <p:nvSpPr>
                  <p:cNvPr id="8353" name="Google Shape;8353;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7"/>
              <p:cNvGrpSpPr/>
              <p:nvPr/>
            </p:nvGrpSpPr>
            <p:grpSpPr>
              <a:xfrm>
                <a:off x="2683630" y="2595741"/>
                <a:ext cx="224334" cy="296825"/>
                <a:chOff x="2683630" y="2595741"/>
                <a:chExt cx="224334" cy="296825"/>
              </a:xfrm>
            </p:grpSpPr>
            <p:grpSp>
              <p:nvGrpSpPr>
                <p:cNvPr id="8356" name="Google Shape;8356;p57"/>
                <p:cNvGrpSpPr/>
                <p:nvPr/>
              </p:nvGrpSpPr>
              <p:grpSpPr>
                <a:xfrm>
                  <a:off x="2788083" y="2794333"/>
                  <a:ext cx="15356" cy="98232"/>
                  <a:chOff x="2788083" y="2794333"/>
                  <a:chExt cx="15356" cy="98232"/>
                </a:xfrm>
              </p:grpSpPr>
              <p:sp>
                <p:nvSpPr>
                  <p:cNvPr id="8357" name="Google Shape;8357;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7"/>
                <p:cNvGrpSpPr/>
                <p:nvPr/>
              </p:nvGrpSpPr>
              <p:grpSpPr>
                <a:xfrm>
                  <a:off x="2683630" y="2595741"/>
                  <a:ext cx="224334" cy="182054"/>
                  <a:chOff x="2683630" y="2595741"/>
                  <a:chExt cx="224334" cy="182054"/>
                </a:xfrm>
              </p:grpSpPr>
              <p:sp>
                <p:nvSpPr>
                  <p:cNvPr id="8361" name="Google Shape;8361;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3" name="Google Shape;8363;p57"/>
              <p:cNvGrpSpPr/>
              <p:nvPr/>
            </p:nvGrpSpPr>
            <p:grpSpPr>
              <a:xfrm>
                <a:off x="2838475" y="2595741"/>
                <a:ext cx="363719" cy="296825"/>
                <a:chOff x="2838475" y="2595741"/>
                <a:chExt cx="363719" cy="296825"/>
              </a:xfrm>
            </p:grpSpPr>
            <p:grpSp>
              <p:nvGrpSpPr>
                <p:cNvPr id="8364" name="Google Shape;8364;p57"/>
                <p:cNvGrpSpPr/>
                <p:nvPr/>
              </p:nvGrpSpPr>
              <p:grpSpPr>
                <a:xfrm>
                  <a:off x="2838475" y="2794333"/>
                  <a:ext cx="259185" cy="98232"/>
                  <a:chOff x="2838475" y="2794333"/>
                  <a:chExt cx="259185" cy="98232"/>
                </a:xfrm>
              </p:grpSpPr>
              <p:sp>
                <p:nvSpPr>
                  <p:cNvPr id="8365" name="Google Shape;8365;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7"/>
                <p:cNvGrpSpPr/>
                <p:nvPr/>
              </p:nvGrpSpPr>
              <p:grpSpPr>
                <a:xfrm>
                  <a:off x="2977852" y="2595741"/>
                  <a:ext cx="224343" cy="182054"/>
                  <a:chOff x="2977852" y="2595741"/>
                  <a:chExt cx="224343" cy="182054"/>
                </a:xfrm>
              </p:grpSpPr>
              <p:sp>
                <p:nvSpPr>
                  <p:cNvPr id="8369" name="Google Shape;8369;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71" name="Google Shape;8371;p57"/>
            <p:cNvGrpSpPr/>
            <p:nvPr/>
          </p:nvGrpSpPr>
          <p:grpSpPr>
            <a:xfrm>
              <a:off x="2389399" y="3100241"/>
              <a:ext cx="812796" cy="296869"/>
              <a:chOff x="2389399" y="3100241"/>
              <a:chExt cx="812796" cy="296869"/>
            </a:xfrm>
          </p:grpSpPr>
          <p:grpSp>
            <p:nvGrpSpPr>
              <p:cNvPr id="8372" name="Google Shape;8372;p57"/>
              <p:cNvGrpSpPr/>
              <p:nvPr/>
            </p:nvGrpSpPr>
            <p:grpSpPr>
              <a:xfrm>
                <a:off x="2683630" y="3100241"/>
                <a:ext cx="224334" cy="296869"/>
                <a:chOff x="2683630" y="3100241"/>
                <a:chExt cx="224334" cy="296869"/>
              </a:xfrm>
            </p:grpSpPr>
            <p:grpSp>
              <p:nvGrpSpPr>
                <p:cNvPr id="8373" name="Google Shape;8373;p57"/>
                <p:cNvGrpSpPr/>
                <p:nvPr/>
              </p:nvGrpSpPr>
              <p:grpSpPr>
                <a:xfrm>
                  <a:off x="2788083" y="3100241"/>
                  <a:ext cx="15356" cy="98237"/>
                  <a:chOff x="2788083" y="3100241"/>
                  <a:chExt cx="15356" cy="98237"/>
                </a:xfrm>
              </p:grpSpPr>
              <p:sp>
                <p:nvSpPr>
                  <p:cNvPr id="8374" name="Google Shape;8374;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7"/>
                <p:cNvGrpSpPr/>
                <p:nvPr/>
              </p:nvGrpSpPr>
              <p:grpSpPr>
                <a:xfrm>
                  <a:off x="2683630" y="3215065"/>
                  <a:ext cx="224334" cy="182045"/>
                  <a:chOff x="2683630" y="3215065"/>
                  <a:chExt cx="224334" cy="182045"/>
                </a:xfrm>
              </p:grpSpPr>
              <p:sp>
                <p:nvSpPr>
                  <p:cNvPr id="8378" name="Google Shape;8378;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57"/>
              <p:cNvGrpSpPr/>
              <p:nvPr/>
            </p:nvGrpSpPr>
            <p:grpSpPr>
              <a:xfrm>
                <a:off x="2389399" y="3100241"/>
                <a:ext cx="363638" cy="296869"/>
                <a:chOff x="2389399" y="3100241"/>
                <a:chExt cx="363638" cy="296869"/>
              </a:xfrm>
            </p:grpSpPr>
            <p:grpSp>
              <p:nvGrpSpPr>
                <p:cNvPr id="8381" name="Google Shape;8381;p57"/>
                <p:cNvGrpSpPr/>
                <p:nvPr/>
              </p:nvGrpSpPr>
              <p:grpSpPr>
                <a:xfrm>
                  <a:off x="2493852" y="3100241"/>
                  <a:ext cx="259185" cy="98237"/>
                  <a:chOff x="2493852" y="3100241"/>
                  <a:chExt cx="259185" cy="98237"/>
                </a:xfrm>
              </p:grpSpPr>
              <p:sp>
                <p:nvSpPr>
                  <p:cNvPr id="8382" name="Google Shape;8382;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7"/>
                <p:cNvGrpSpPr/>
                <p:nvPr/>
              </p:nvGrpSpPr>
              <p:grpSpPr>
                <a:xfrm>
                  <a:off x="2389399" y="3215065"/>
                  <a:ext cx="224343" cy="182045"/>
                  <a:chOff x="2389399" y="3215065"/>
                  <a:chExt cx="224343" cy="182045"/>
                </a:xfrm>
              </p:grpSpPr>
              <p:sp>
                <p:nvSpPr>
                  <p:cNvPr id="8386" name="Google Shape;8386;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8" name="Google Shape;8388;p57"/>
              <p:cNvGrpSpPr/>
              <p:nvPr/>
            </p:nvGrpSpPr>
            <p:grpSpPr>
              <a:xfrm>
                <a:off x="2838475" y="3100241"/>
                <a:ext cx="363719" cy="296869"/>
                <a:chOff x="2838475" y="3100241"/>
                <a:chExt cx="363719" cy="296869"/>
              </a:xfrm>
            </p:grpSpPr>
            <p:grpSp>
              <p:nvGrpSpPr>
                <p:cNvPr id="8389" name="Google Shape;8389;p57"/>
                <p:cNvGrpSpPr/>
                <p:nvPr/>
              </p:nvGrpSpPr>
              <p:grpSpPr>
                <a:xfrm>
                  <a:off x="2838475" y="3100241"/>
                  <a:ext cx="259185" cy="98237"/>
                  <a:chOff x="2838475" y="3100241"/>
                  <a:chExt cx="259185" cy="98237"/>
                </a:xfrm>
              </p:grpSpPr>
              <p:sp>
                <p:nvSpPr>
                  <p:cNvPr id="8390" name="Google Shape;8390;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2977852" y="3215065"/>
                  <a:ext cx="224343" cy="182045"/>
                  <a:chOff x="2977852" y="3215065"/>
                  <a:chExt cx="224343" cy="182045"/>
                </a:xfrm>
              </p:grpSpPr>
              <p:sp>
                <p:nvSpPr>
                  <p:cNvPr id="8394" name="Google Shape;8394;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399"/>
        <p:cNvGrpSpPr/>
        <p:nvPr/>
      </p:nvGrpSpPr>
      <p:grpSpPr>
        <a:xfrm>
          <a:off x="0" y="0"/>
          <a:ext cx="0" cy="0"/>
          <a:chOff x="0" y="0"/>
          <a:chExt cx="0" cy="0"/>
        </a:xfrm>
      </p:grpSpPr>
      <p:grpSp>
        <p:nvGrpSpPr>
          <p:cNvPr id="8400" name="Google Shape;8400;p58"/>
          <p:cNvGrpSpPr/>
          <p:nvPr/>
        </p:nvGrpSpPr>
        <p:grpSpPr>
          <a:xfrm>
            <a:off x="702088" y="3155922"/>
            <a:ext cx="2390414" cy="1024800"/>
            <a:chOff x="728925" y="3296613"/>
            <a:chExt cx="2390414" cy="1024800"/>
          </a:xfrm>
        </p:grpSpPr>
        <p:grpSp>
          <p:nvGrpSpPr>
            <p:cNvPr id="8401" name="Google Shape;8401;p58"/>
            <p:cNvGrpSpPr/>
            <p:nvPr/>
          </p:nvGrpSpPr>
          <p:grpSpPr>
            <a:xfrm>
              <a:off x="728925" y="3619800"/>
              <a:ext cx="2390414" cy="500893"/>
              <a:chOff x="728925" y="3619800"/>
              <a:chExt cx="2390414" cy="500893"/>
            </a:xfrm>
          </p:grpSpPr>
          <p:sp>
            <p:nvSpPr>
              <p:cNvPr id="8402" name="Google Shape;8402;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3" name="Google Shape;8403;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4" name="Google Shape;8404;p58"/>
            <p:cNvGrpSpPr/>
            <p:nvPr/>
          </p:nvGrpSpPr>
          <p:grpSpPr>
            <a:xfrm>
              <a:off x="1348050" y="3296613"/>
              <a:ext cx="1706152" cy="1024800"/>
              <a:chOff x="1348050" y="3296613"/>
              <a:chExt cx="1706152" cy="1024800"/>
            </a:xfrm>
          </p:grpSpPr>
          <p:sp>
            <p:nvSpPr>
              <p:cNvPr id="8405" name="Google Shape;8405;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6" name="Google Shape;8406;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7" name="Google Shape;8407;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8" name="Google Shape;8408;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9" name="Google Shape;8409;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10" name="Google Shape;8410;p58"/>
            <p:cNvGrpSpPr/>
            <p:nvPr/>
          </p:nvGrpSpPr>
          <p:grpSpPr>
            <a:xfrm>
              <a:off x="1455707" y="3654858"/>
              <a:ext cx="1491150" cy="417657"/>
              <a:chOff x="1455707" y="3654858"/>
              <a:chExt cx="1491150" cy="417657"/>
            </a:xfrm>
          </p:grpSpPr>
          <p:sp>
            <p:nvSpPr>
              <p:cNvPr id="8411" name="Google Shape;8411;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31" name="Google Shape;8431;p58"/>
          <p:cNvGraphicFramePr/>
          <p:nvPr/>
        </p:nvGraphicFramePr>
        <p:xfrm>
          <a:off x="5937787" y="2153834"/>
          <a:ext cx="2504100" cy="864780"/>
        </p:xfrm>
        <a:graphic>
          <a:graphicData uri="http://schemas.openxmlformats.org/drawingml/2006/table">
            <a:tbl>
              <a:tblPr>
                <a:noFill/>
                <a:tableStyleId>{E7B43E1B-478C-4763-B3AE-89D9B550BD5E}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32" name="Google Shape;8432;p58"/>
          <p:cNvGrpSpPr/>
          <p:nvPr/>
        </p:nvGrpSpPr>
        <p:grpSpPr>
          <a:xfrm>
            <a:off x="710464" y="981599"/>
            <a:ext cx="2396505" cy="976502"/>
            <a:chOff x="749309" y="1112739"/>
            <a:chExt cx="2371603" cy="976502"/>
          </a:xfrm>
        </p:grpSpPr>
        <p:grpSp>
          <p:nvGrpSpPr>
            <p:cNvPr id="8433" name="Google Shape;8433;p58"/>
            <p:cNvGrpSpPr/>
            <p:nvPr/>
          </p:nvGrpSpPr>
          <p:grpSpPr>
            <a:xfrm>
              <a:off x="1092126" y="1112739"/>
              <a:ext cx="2028786" cy="975464"/>
              <a:chOff x="1092126" y="1112739"/>
              <a:chExt cx="2028786" cy="975464"/>
            </a:xfrm>
          </p:grpSpPr>
          <p:sp>
            <p:nvSpPr>
              <p:cNvPr id="8434" name="Google Shape;8434;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8"/>
            <p:cNvGrpSpPr/>
            <p:nvPr/>
          </p:nvGrpSpPr>
          <p:grpSpPr>
            <a:xfrm>
              <a:off x="749309" y="1112739"/>
              <a:ext cx="314700" cy="975464"/>
              <a:chOff x="749309" y="1112739"/>
              <a:chExt cx="314700" cy="975464"/>
            </a:xfrm>
          </p:grpSpPr>
          <p:sp>
            <p:nvSpPr>
              <p:cNvPr id="8459" name="Google Shape;8459;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3" name="Google Shape;8463;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67" name="Google Shape;8467;p58"/>
          <p:cNvGraphicFramePr/>
          <p:nvPr/>
        </p:nvGraphicFramePr>
        <p:xfrm>
          <a:off x="5937812" y="981584"/>
          <a:ext cx="2504100" cy="976500"/>
        </p:xfrm>
        <a:graphic>
          <a:graphicData uri="http://schemas.openxmlformats.org/drawingml/2006/table">
            <a:tbl>
              <a:tblPr>
                <a:noFill/>
                <a:tableStyleId>{E7B43E1B-478C-4763-B3AE-89D9B550BD5E}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68" name="Google Shape;8468;p58"/>
          <p:cNvGraphicFramePr/>
          <p:nvPr/>
        </p:nvGraphicFramePr>
        <p:xfrm>
          <a:off x="3358675" y="2153834"/>
          <a:ext cx="2363400" cy="868575"/>
        </p:xfrm>
        <a:graphic>
          <a:graphicData uri="http://schemas.openxmlformats.org/drawingml/2006/table">
            <a:tbl>
              <a:tblPr>
                <a:noFill/>
                <a:tableStyleId>{E7B43E1B-478C-4763-B3AE-89D9B550BD5E}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69" name="Google Shape;8469;p58"/>
          <p:cNvGrpSpPr/>
          <p:nvPr/>
        </p:nvGrpSpPr>
        <p:grpSpPr>
          <a:xfrm>
            <a:off x="3360661" y="3144795"/>
            <a:ext cx="2363377" cy="1047062"/>
            <a:chOff x="3358399" y="3285485"/>
            <a:chExt cx="2363377" cy="1047062"/>
          </a:xfrm>
        </p:grpSpPr>
        <p:grpSp>
          <p:nvGrpSpPr>
            <p:cNvPr id="8470" name="Google Shape;8470;p58"/>
            <p:cNvGrpSpPr/>
            <p:nvPr/>
          </p:nvGrpSpPr>
          <p:grpSpPr>
            <a:xfrm>
              <a:off x="3358412" y="3285485"/>
              <a:ext cx="2363244" cy="139500"/>
              <a:chOff x="3358412" y="3285485"/>
              <a:chExt cx="2363244" cy="139500"/>
            </a:xfrm>
          </p:grpSpPr>
          <p:sp>
            <p:nvSpPr>
              <p:cNvPr id="8471" name="Google Shape;8471;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8"/>
            <p:cNvGrpSpPr/>
            <p:nvPr/>
          </p:nvGrpSpPr>
          <p:grpSpPr>
            <a:xfrm>
              <a:off x="3358412" y="3466996"/>
              <a:ext cx="2363244" cy="139500"/>
              <a:chOff x="3358412" y="3466996"/>
              <a:chExt cx="2363244" cy="139500"/>
            </a:xfrm>
          </p:grpSpPr>
          <p:sp>
            <p:nvSpPr>
              <p:cNvPr id="8477" name="Google Shape;8477;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8"/>
            <p:cNvGrpSpPr/>
            <p:nvPr/>
          </p:nvGrpSpPr>
          <p:grpSpPr>
            <a:xfrm>
              <a:off x="3358412" y="3648507"/>
              <a:ext cx="2363244" cy="139500"/>
              <a:chOff x="3358412" y="3648507"/>
              <a:chExt cx="2363244" cy="139500"/>
            </a:xfrm>
          </p:grpSpPr>
          <p:sp>
            <p:nvSpPr>
              <p:cNvPr id="8483" name="Google Shape;8483;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8"/>
            <p:cNvGrpSpPr/>
            <p:nvPr/>
          </p:nvGrpSpPr>
          <p:grpSpPr>
            <a:xfrm>
              <a:off x="3358412" y="3830018"/>
              <a:ext cx="2363244" cy="139500"/>
              <a:chOff x="3358412" y="3830018"/>
              <a:chExt cx="2363244" cy="139500"/>
            </a:xfrm>
          </p:grpSpPr>
          <p:sp>
            <p:nvSpPr>
              <p:cNvPr id="8489" name="Google Shape;8489;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3358399" y="4011514"/>
              <a:ext cx="2363377" cy="139537"/>
              <a:chOff x="3294800" y="4134603"/>
              <a:chExt cx="2638876" cy="152400"/>
            </a:xfrm>
          </p:grpSpPr>
          <p:sp>
            <p:nvSpPr>
              <p:cNvPr id="8495" name="Google Shape;8495;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8"/>
            <p:cNvGrpSpPr/>
            <p:nvPr/>
          </p:nvGrpSpPr>
          <p:grpSpPr>
            <a:xfrm>
              <a:off x="3358399" y="4193010"/>
              <a:ext cx="2363377" cy="139537"/>
              <a:chOff x="3294800" y="4134603"/>
              <a:chExt cx="2638876" cy="152400"/>
            </a:xfrm>
          </p:grpSpPr>
          <p:sp>
            <p:nvSpPr>
              <p:cNvPr id="8501" name="Google Shape;8501;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06" name="Google Shape;8506;p58"/>
          <p:cNvGraphicFramePr/>
          <p:nvPr/>
        </p:nvGraphicFramePr>
        <p:xfrm>
          <a:off x="711463" y="2153834"/>
          <a:ext cx="2369800" cy="889350"/>
        </p:xfrm>
        <a:graphic>
          <a:graphicData uri="http://schemas.openxmlformats.org/drawingml/2006/table">
            <a:tbl>
              <a:tblPr>
                <a:noFill/>
                <a:tableStyleId>{E7B43E1B-478C-4763-B3AE-89D9B550BD5E}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07" name="Google Shape;8507;p58"/>
          <p:cNvGrpSpPr/>
          <p:nvPr/>
        </p:nvGrpSpPr>
        <p:grpSpPr>
          <a:xfrm>
            <a:off x="4161132" y="2557649"/>
            <a:ext cx="1302095" cy="60959"/>
            <a:chOff x="3558802" y="4011427"/>
            <a:chExt cx="1866000" cy="111300"/>
          </a:xfrm>
        </p:grpSpPr>
        <p:sp>
          <p:nvSpPr>
            <p:cNvPr id="8508" name="Google Shape;8508;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8"/>
          <p:cNvGrpSpPr/>
          <p:nvPr/>
        </p:nvGrpSpPr>
        <p:grpSpPr>
          <a:xfrm>
            <a:off x="4706620" y="2839808"/>
            <a:ext cx="914340" cy="60959"/>
            <a:chOff x="3558802" y="4011427"/>
            <a:chExt cx="1866000" cy="111300"/>
          </a:xfrm>
        </p:grpSpPr>
        <p:sp>
          <p:nvSpPr>
            <p:cNvPr id="8511" name="Google Shape;8511;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58"/>
          <p:cNvGrpSpPr/>
          <p:nvPr/>
        </p:nvGrpSpPr>
        <p:grpSpPr>
          <a:xfrm>
            <a:off x="5871419" y="3167606"/>
            <a:ext cx="2522867" cy="1001454"/>
            <a:chOff x="1904318" y="789980"/>
            <a:chExt cx="1489472" cy="606868"/>
          </a:xfrm>
        </p:grpSpPr>
        <p:cxnSp>
          <p:nvCxnSpPr>
            <p:cNvPr id="8514" name="Google Shape;8514;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15" name="Google Shape;8515;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16" name="Google Shape;8516;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17" name="Google Shape;8517;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518" name="Google Shape;8518;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519" name="Google Shape;8519;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520" name="Google Shape;8520;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521" name="Google Shape;8521;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528" name="Google Shape;8528;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29" name="Google Shape;8529;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30" name="Google Shape;8530;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8"/>
          <p:cNvGrpSpPr/>
          <p:nvPr/>
        </p:nvGrpSpPr>
        <p:grpSpPr>
          <a:xfrm>
            <a:off x="3355824" y="951642"/>
            <a:ext cx="2363393" cy="1005865"/>
            <a:chOff x="3292400" y="1193188"/>
            <a:chExt cx="2615240" cy="1131075"/>
          </a:xfrm>
        </p:grpSpPr>
        <p:sp>
          <p:nvSpPr>
            <p:cNvPr id="8532" name="Google Shape;8532;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33" name="Google Shape;8533;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34" name="Google Shape;8534;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535" name="Google Shape;8535;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536" name="Google Shape;8536;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537" name="Google Shape;8537;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538" name="Google Shape;8538;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539" name="Google Shape;8539;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540" name="Google Shape;8540;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541" name="Google Shape;8541;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542" name="Google Shape;8542;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43" name="Google Shape;8543;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44" name="Google Shape;8544;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45" name="Google Shape;8545;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46" name="Google Shape;8546;p58"/>
            <p:cNvGrpSpPr/>
            <p:nvPr/>
          </p:nvGrpSpPr>
          <p:grpSpPr>
            <a:xfrm>
              <a:off x="3748438" y="1378608"/>
              <a:ext cx="2159202" cy="903971"/>
              <a:chOff x="1683525" y="2179850"/>
              <a:chExt cx="4519050" cy="2134525"/>
            </a:xfrm>
          </p:grpSpPr>
          <p:sp>
            <p:nvSpPr>
              <p:cNvPr id="8547" name="Google Shape;8547;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8" name="Google Shape;8548;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9" name="Google Shape;8549;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0" name="Google Shape;8550;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1" name="Google Shape;8551;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2" name="Google Shape;8552;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3" name="Google Shape;8553;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4" name="Google Shape;8554;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5" name="Google Shape;8555;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6" name="Google Shape;8556;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7" name="Google Shape;8557;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8" name="Google Shape;8558;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562"/>
        <p:cNvGrpSpPr/>
        <p:nvPr/>
      </p:nvGrpSpPr>
      <p:grpSpPr>
        <a:xfrm>
          <a:off x="0" y="0"/>
          <a:ext cx="0" cy="0"/>
          <a:chOff x="0" y="0"/>
          <a:chExt cx="0" cy="0"/>
        </a:xfrm>
      </p:grpSpPr>
      <p:grpSp>
        <p:nvGrpSpPr>
          <p:cNvPr id="8563" name="Google Shape;8563;p59"/>
          <p:cNvGrpSpPr/>
          <p:nvPr/>
        </p:nvGrpSpPr>
        <p:grpSpPr>
          <a:xfrm>
            <a:off x="4796690" y="970936"/>
            <a:ext cx="745431" cy="718863"/>
            <a:chOff x="4249973" y="1201875"/>
            <a:chExt cx="1958568" cy="1888762"/>
          </a:xfrm>
        </p:grpSpPr>
        <p:sp>
          <p:nvSpPr>
            <p:cNvPr id="8564" name="Google Shape;8564;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59"/>
            <p:cNvGrpSpPr/>
            <p:nvPr/>
          </p:nvGrpSpPr>
          <p:grpSpPr>
            <a:xfrm>
              <a:off x="5853086" y="1789142"/>
              <a:ext cx="355454" cy="1048099"/>
              <a:chOff x="5576108" y="2016725"/>
              <a:chExt cx="565200" cy="1666560"/>
            </a:xfrm>
          </p:grpSpPr>
          <p:sp>
            <p:nvSpPr>
              <p:cNvPr id="8566" name="Google Shape;8566;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67" name="Google Shape;8567;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9"/>
            <p:cNvGrpSpPr/>
            <p:nvPr/>
          </p:nvGrpSpPr>
          <p:grpSpPr>
            <a:xfrm>
              <a:off x="4869455" y="2691676"/>
              <a:ext cx="1013897" cy="398961"/>
              <a:chOff x="4012057" y="3451825"/>
              <a:chExt cx="1612175" cy="634379"/>
            </a:xfrm>
          </p:grpSpPr>
          <p:sp>
            <p:nvSpPr>
              <p:cNvPr id="8569" name="Google Shape;8569;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0" name="Google Shape;8570;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9"/>
            <p:cNvGrpSpPr/>
            <p:nvPr/>
          </p:nvGrpSpPr>
          <p:grpSpPr>
            <a:xfrm>
              <a:off x="4276937" y="2155961"/>
              <a:ext cx="651965" cy="891358"/>
              <a:chOff x="3069908" y="2599997"/>
              <a:chExt cx="1036675" cy="1417328"/>
            </a:xfrm>
          </p:grpSpPr>
          <p:sp>
            <p:nvSpPr>
              <p:cNvPr id="8572" name="Google Shape;8572;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3" name="Google Shape;8573;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9"/>
            <p:cNvGrpSpPr/>
            <p:nvPr/>
          </p:nvGrpSpPr>
          <p:grpSpPr>
            <a:xfrm>
              <a:off x="5054918" y="1201875"/>
              <a:ext cx="999548" cy="602711"/>
              <a:chOff x="4306958" y="1082925"/>
              <a:chExt cx="1589359" cy="958358"/>
            </a:xfrm>
          </p:grpSpPr>
          <p:sp>
            <p:nvSpPr>
              <p:cNvPr id="8575" name="Google Shape;8575;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6" name="Google Shape;8576;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59"/>
            <p:cNvGrpSpPr/>
            <p:nvPr/>
          </p:nvGrpSpPr>
          <p:grpSpPr>
            <a:xfrm>
              <a:off x="4249973" y="1303451"/>
              <a:ext cx="799317" cy="841334"/>
              <a:chOff x="3027033" y="1244439"/>
              <a:chExt cx="1270977" cy="1337786"/>
            </a:xfrm>
          </p:grpSpPr>
          <p:sp>
            <p:nvSpPr>
              <p:cNvPr id="8578" name="Google Shape;8578;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9" name="Google Shape;8579;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0" name="Google Shape;8580;p59"/>
          <p:cNvGrpSpPr/>
          <p:nvPr/>
        </p:nvGrpSpPr>
        <p:grpSpPr>
          <a:xfrm>
            <a:off x="713063" y="1849386"/>
            <a:ext cx="761767" cy="729896"/>
            <a:chOff x="2657744" y="2337745"/>
            <a:chExt cx="832987" cy="798137"/>
          </a:xfrm>
        </p:grpSpPr>
        <p:sp>
          <p:nvSpPr>
            <p:cNvPr id="8581" name="Google Shape;8581;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9"/>
          <p:cNvGrpSpPr/>
          <p:nvPr/>
        </p:nvGrpSpPr>
        <p:grpSpPr>
          <a:xfrm>
            <a:off x="3224027" y="1852592"/>
            <a:ext cx="685569" cy="723586"/>
            <a:chOff x="3398134" y="2057755"/>
            <a:chExt cx="704087" cy="743130"/>
          </a:xfrm>
        </p:grpSpPr>
        <p:grpSp>
          <p:nvGrpSpPr>
            <p:cNvPr id="8588" name="Google Shape;8588;p59"/>
            <p:cNvGrpSpPr/>
            <p:nvPr/>
          </p:nvGrpSpPr>
          <p:grpSpPr>
            <a:xfrm>
              <a:off x="3398134" y="2290183"/>
              <a:ext cx="315300" cy="219900"/>
              <a:chOff x="3398134" y="2290183"/>
              <a:chExt cx="315300" cy="219900"/>
            </a:xfrm>
          </p:grpSpPr>
          <p:sp>
            <p:nvSpPr>
              <p:cNvPr id="8589" name="Google Shape;8589;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0" name="Google Shape;8590;p59"/>
              <p:cNvCxnSpPr>
                <a:stCxn id="858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91" name="Google Shape;8591;p59"/>
            <p:cNvGrpSpPr/>
            <p:nvPr/>
          </p:nvGrpSpPr>
          <p:grpSpPr>
            <a:xfrm>
              <a:off x="3547823" y="2467358"/>
              <a:ext cx="219900" cy="333527"/>
              <a:chOff x="3547823" y="2467358"/>
              <a:chExt cx="219900" cy="333527"/>
            </a:xfrm>
          </p:grpSpPr>
          <p:sp>
            <p:nvSpPr>
              <p:cNvPr id="8592" name="Google Shape;8592;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3" name="Google Shape;8593;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94" name="Google Shape;8594;p59"/>
            <p:cNvGrpSpPr/>
            <p:nvPr/>
          </p:nvGrpSpPr>
          <p:grpSpPr>
            <a:xfrm>
              <a:off x="3734138" y="2467358"/>
              <a:ext cx="219900" cy="333527"/>
              <a:chOff x="3734138" y="2467358"/>
              <a:chExt cx="219900" cy="333527"/>
            </a:xfrm>
          </p:grpSpPr>
          <p:sp>
            <p:nvSpPr>
              <p:cNvPr id="8595" name="Google Shape;8595;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6" name="Google Shape;8596;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97" name="Google Shape;8597;p59"/>
            <p:cNvGrpSpPr/>
            <p:nvPr/>
          </p:nvGrpSpPr>
          <p:grpSpPr>
            <a:xfrm>
              <a:off x="3787560" y="2288011"/>
              <a:ext cx="314661" cy="219900"/>
              <a:chOff x="3787560" y="2288011"/>
              <a:chExt cx="314661" cy="219900"/>
            </a:xfrm>
          </p:grpSpPr>
          <p:sp>
            <p:nvSpPr>
              <p:cNvPr id="8598" name="Google Shape;8598;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9" name="Google Shape;8599;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00" name="Google Shape;8600;p59"/>
            <p:cNvGrpSpPr/>
            <p:nvPr/>
          </p:nvGrpSpPr>
          <p:grpSpPr>
            <a:xfrm>
              <a:off x="3637290" y="2057755"/>
              <a:ext cx="219900" cy="335499"/>
              <a:chOff x="3637290" y="2057755"/>
              <a:chExt cx="219900" cy="335499"/>
            </a:xfrm>
          </p:grpSpPr>
          <p:sp>
            <p:nvSpPr>
              <p:cNvPr id="8601" name="Google Shape;8601;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02" name="Google Shape;8602;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03" name="Google Shape;8603;p59"/>
          <p:cNvGrpSpPr/>
          <p:nvPr/>
        </p:nvGrpSpPr>
        <p:grpSpPr>
          <a:xfrm>
            <a:off x="4899249" y="1859288"/>
            <a:ext cx="710153" cy="710153"/>
            <a:chOff x="5007123" y="2079403"/>
            <a:chExt cx="687600" cy="687600"/>
          </a:xfrm>
        </p:grpSpPr>
        <p:sp>
          <p:nvSpPr>
            <p:cNvPr id="8604" name="Google Shape;8604;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9"/>
          <p:cNvGrpSpPr/>
          <p:nvPr/>
        </p:nvGrpSpPr>
        <p:grpSpPr>
          <a:xfrm>
            <a:off x="5708687" y="1853794"/>
            <a:ext cx="720998" cy="721183"/>
            <a:chOff x="5797446" y="2063053"/>
            <a:chExt cx="698100" cy="698280"/>
          </a:xfrm>
        </p:grpSpPr>
        <p:sp>
          <p:nvSpPr>
            <p:cNvPr id="8609" name="Google Shape;8609;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9"/>
          <p:cNvGrpSpPr/>
          <p:nvPr/>
        </p:nvGrpSpPr>
        <p:grpSpPr>
          <a:xfrm>
            <a:off x="8153834" y="3499399"/>
            <a:ext cx="280585" cy="673164"/>
            <a:chOff x="8075075" y="3754290"/>
            <a:chExt cx="255612" cy="613194"/>
          </a:xfrm>
        </p:grpSpPr>
        <p:grpSp>
          <p:nvGrpSpPr>
            <p:cNvPr id="8614" name="Google Shape;8614;p59"/>
            <p:cNvGrpSpPr/>
            <p:nvPr/>
          </p:nvGrpSpPr>
          <p:grpSpPr>
            <a:xfrm>
              <a:off x="8075075" y="3754290"/>
              <a:ext cx="255612" cy="613194"/>
              <a:chOff x="8075075" y="3754290"/>
              <a:chExt cx="255612" cy="613194"/>
            </a:xfrm>
          </p:grpSpPr>
          <p:sp>
            <p:nvSpPr>
              <p:cNvPr id="8615" name="Google Shape;8615;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7" name="Google Shape;8617;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59"/>
          <p:cNvGrpSpPr/>
          <p:nvPr/>
        </p:nvGrpSpPr>
        <p:grpSpPr>
          <a:xfrm>
            <a:off x="5270892" y="3488196"/>
            <a:ext cx="470352" cy="683745"/>
            <a:chOff x="1697726" y="3244179"/>
            <a:chExt cx="788124" cy="1146069"/>
          </a:xfrm>
        </p:grpSpPr>
        <p:sp>
          <p:nvSpPr>
            <p:cNvPr id="8619" name="Google Shape;8619;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1" name="Google Shape;8621;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59"/>
          <p:cNvGrpSpPr/>
          <p:nvPr/>
        </p:nvGrpSpPr>
        <p:grpSpPr>
          <a:xfrm>
            <a:off x="5892043" y="3499398"/>
            <a:ext cx="293891" cy="293845"/>
            <a:chOff x="6134814" y="3754290"/>
            <a:chExt cx="293891" cy="293845"/>
          </a:xfrm>
        </p:grpSpPr>
        <p:sp>
          <p:nvSpPr>
            <p:cNvPr id="8623" name="Google Shape;8623;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9"/>
          <p:cNvGrpSpPr/>
          <p:nvPr/>
        </p:nvGrpSpPr>
        <p:grpSpPr>
          <a:xfrm>
            <a:off x="5892043" y="3878069"/>
            <a:ext cx="293891" cy="293891"/>
            <a:chOff x="6134814" y="4086186"/>
            <a:chExt cx="293891" cy="293891"/>
          </a:xfrm>
        </p:grpSpPr>
        <p:sp>
          <p:nvSpPr>
            <p:cNvPr id="8626" name="Google Shape;8626;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8" name="Google Shape;8628;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59"/>
          <p:cNvGrpSpPr/>
          <p:nvPr/>
        </p:nvGrpSpPr>
        <p:grpSpPr>
          <a:xfrm>
            <a:off x="7817018" y="2706762"/>
            <a:ext cx="622883" cy="621944"/>
            <a:chOff x="1187048" y="238125"/>
            <a:chExt cx="5256397" cy="5248476"/>
          </a:xfrm>
        </p:grpSpPr>
        <p:sp>
          <p:nvSpPr>
            <p:cNvPr id="8631" name="Google Shape;8631;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9"/>
          <p:cNvGrpSpPr/>
          <p:nvPr/>
        </p:nvGrpSpPr>
        <p:grpSpPr>
          <a:xfrm>
            <a:off x="2274123" y="2716370"/>
            <a:ext cx="1310987" cy="612407"/>
            <a:chOff x="238125" y="1188750"/>
            <a:chExt cx="7140450" cy="3335550"/>
          </a:xfrm>
        </p:grpSpPr>
        <p:sp>
          <p:nvSpPr>
            <p:cNvPr id="8636" name="Google Shape;8636;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59"/>
          <p:cNvGrpSpPr/>
          <p:nvPr/>
        </p:nvGrpSpPr>
        <p:grpSpPr>
          <a:xfrm>
            <a:off x="6599995" y="2706925"/>
            <a:ext cx="1110299" cy="621702"/>
            <a:chOff x="238125" y="1335475"/>
            <a:chExt cx="5418735" cy="3034175"/>
          </a:xfrm>
        </p:grpSpPr>
        <p:sp>
          <p:nvSpPr>
            <p:cNvPr id="8642" name="Google Shape;8642;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59"/>
          <p:cNvGrpSpPr/>
          <p:nvPr/>
        </p:nvGrpSpPr>
        <p:grpSpPr>
          <a:xfrm>
            <a:off x="5417655" y="2703822"/>
            <a:ext cx="1074451" cy="627181"/>
            <a:chOff x="5359127" y="2910889"/>
            <a:chExt cx="1097723" cy="640831"/>
          </a:xfrm>
        </p:grpSpPr>
        <p:grpSp>
          <p:nvGrpSpPr>
            <p:cNvPr id="8646" name="Google Shape;8646;p59"/>
            <p:cNvGrpSpPr/>
            <p:nvPr/>
          </p:nvGrpSpPr>
          <p:grpSpPr>
            <a:xfrm>
              <a:off x="5929791" y="3263088"/>
              <a:ext cx="527060" cy="287097"/>
              <a:chOff x="5929791" y="3263088"/>
              <a:chExt cx="527060" cy="287097"/>
            </a:xfrm>
          </p:grpSpPr>
          <p:sp>
            <p:nvSpPr>
              <p:cNvPr id="8647" name="Google Shape;8647;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8" name="Google Shape;8648;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49" name="Google Shape;8649;p59"/>
            <p:cNvGrpSpPr/>
            <p:nvPr/>
          </p:nvGrpSpPr>
          <p:grpSpPr>
            <a:xfrm>
              <a:off x="5359127" y="3263089"/>
              <a:ext cx="526428" cy="288631"/>
              <a:chOff x="5359127" y="3263089"/>
              <a:chExt cx="526428" cy="288631"/>
            </a:xfrm>
          </p:grpSpPr>
          <p:sp>
            <p:nvSpPr>
              <p:cNvPr id="8650" name="Google Shape;8650;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1" name="Google Shape;8651;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52" name="Google Shape;8652;p59"/>
            <p:cNvGrpSpPr/>
            <p:nvPr/>
          </p:nvGrpSpPr>
          <p:grpSpPr>
            <a:xfrm>
              <a:off x="5551525" y="2910889"/>
              <a:ext cx="520901" cy="610283"/>
              <a:chOff x="5551525" y="2910889"/>
              <a:chExt cx="520901" cy="610283"/>
            </a:xfrm>
          </p:grpSpPr>
          <p:sp>
            <p:nvSpPr>
              <p:cNvPr id="8653" name="Google Shape;8653;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4" name="Google Shape;8654;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55" name="Google Shape;8655;p59"/>
            <p:cNvGrpSpPr/>
            <p:nvPr/>
          </p:nvGrpSpPr>
          <p:grpSpPr>
            <a:xfrm>
              <a:off x="5743962" y="2919100"/>
              <a:ext cx="623674" cy="284502"/>
              <a:chOff x="5743962" y="2919100"/>
              <a:chExt cx="623674" cy="284502"/>
            </a:xfrm>
          </p:grpSpPr>
          <p:sp>
            <p:nvSpPr>
              <p:cNvPr id="8656" name="Google Shape;8656;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7" name="Google Shape;8657;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58" name="Google Shape;8658;p59"/>
          <p:cNvGrpSpPr/>
          <p:nvPr/>
        </p:nvGrpSpPr>
        <p:grpSpPr>
          <a:xfrm>
            <a:off x="7568868" y="1854534"/>
            <a:ext cx="874976" cy="719600"/>
            <a:chOff x="7608988" y="2093194"/>
            <a:chExt cx="817276" cy="672147"/>
          </a:xfrm>
        </p:grpSpPr>
        <p:cxnSp>
          <p:nvCxnSpPr>
            <p:cNvPr id="8659" name="Google Shape;8659;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0" name="Google Shape;8660;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1" name="Google Shape;8661;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2" name="Google Shape;8662;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3" name="Google Shape;8663;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64" name="Google Shape;8664;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65" name="Google Shape;8665;p59"/>
            <p:cNvGrpSpPr/>
            <p:nvPr/>
          </p:nvGrpSpPr>
          <p:grpSpPr>
            <a:xfrm>
              <a:off x="7721175" y="2093194"/>
              <a:ext cx="599587" cy="623846"/>
              <a:chOff x="7721175" y="2093194"/>
              <a:chExt cx="599587" cy="623846"/>
            </a:xfrm>
          </p:grpSpPr>
          <p:grpSp>
            <p:nvGrpSpPr>
              <p:cNvPr id="8666" name="Google Shape;8666;p59"/>
              <p:cNvGrpSpPr/>
              <p:nvPr/>
            </p:nvGrpSpPr>
            <p:grpSpPr>
              <a:xfrm>
                <a:off x="7721175" y="2093194"/>
                <a:ext cx="291605" cy="623846"/>
                <a:chOff x="9405575" y="2061418"/>
                <a:chExt cx="291605" cy="623846"/>
              </a:xfrm>
            </p:grpSpPr>
            <p:sp>
              <p:nvSpPr>
                <p:cNvPr id="8667" name="Google Shape;8667;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59"/>
              <p:cNvGrpSpPr/>
              <p:nvPr/>
            </p:nvGrpSpPr>
            <p:grpSpPr>
              <a:xfrm flipH="1">
                <a:off x="8029157" y="2093194"/>
                <a:ext cx="291605" cy="623846"/>
                <a:chOff x="9405575" y="2061418"/>
                <a:chExt cx="291605" cy="623846"/>
              </a:xfrm>
            </p:grpSpPr>
            <p:sp>
              <p:nvSpPr>
                <p:cNvPr id="8675" name="Google Shape;8675;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82" name="Google Shape;8682;p59"/>
          <p:cNvGrpSpPr/>
          <p:nvPr/>
        </p:nvGrpSpPr>
        <p:grpSpPr>
          <a:xfrm>
            <a:off x="4013304" y="970936"/>
            <a:ext cx="712557" cy="785901"/>
            <a:chOff x="4206459" y="1191441"/>
            <a:chExt cx="712557" cy="785901"/>
          </a:xfrm>
        </p:grpSpPr>
        <p:sp>
          <p:nvSpPr>
            <p:cNvPr id="8683" name="Google Shape;8683;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59"/>
            <p:cNvGrpSpPr/>
            <p:nvPr/>
          </p:nvGrpSpPr>
          <p:grpSpPr>
            <a:xfrm>
              <a:off x="4644280" y="1290523"/>
              <a:ext cx="143716" cy="29463"/>
              <a:chOff x="4644280" y="1290523"/>
              <a:chExt cx="143716" cy="29463"/>
            </a:xfrm>
          </p:grpSpPr>
          <p:sp>
            <p:nvSpPr>
              <p:cNvPr id="8688" name="Google Shape;8688;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9"/>
            <p:cNvGrpSpPr/>
            <p:nvPr/>
          </p:nvGrpSpPr>
          <p:grpSpPr>
            <a:xfrm>
              <a:off x="4356567" y="1191441"/>
              <a:ext cx="143690" cy="29488"/>
              <a:chOff x="4356567" y="1191441"/>
              <a:chExt cx="143690" cy="29488"/>
            </a:xfrm>
          </p:grpSpPr>
          <p:sp>
            <p:nvSpPr>
              <p:cNvPr id="8693" name="Google Shape;8693;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9"/>
            <p:cNvGrpSpPr/>
            <p:nvPr/>
          </p:nvGrpSpPr>
          <p:grpSpPr>
            <a:xfrm>
              <a:off x="4339009" y="1863727"/>
              <a:ext cx="143703" cy="29476"/>
              <a:chOff x="4339009" y="1863727"/>
              <a:chExt cx="143703" cy="29476"/>
            </a:xfrm>
          </p:grpSpPr>
          <p:sp>
            <p:nvSpPr>
              <p:cNvPr id="8698" name="Google Shape;8698;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9"/>
            <p:cNvGrpSpPr/>
            <p:nvPr/>
          </p:nvGrpSpPr>
          <p:grpSpPr>
            <a:xfrm>
              <a:off x="4206459" y="1607315"/>
              <a:ext cx="29539" cy="142899"/>
              <a:chOff x="4206459" y="1607315"/>
              <a:chExt cx="29539" cy="142899"/>
            </a:xfrm>
          </p:grpSpPr>
          <p:sp>
            <p:nvSpPr>
              <p:cNvPr id="8703" name="Google Shape;8703;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59"/>
            <p:cNvGrpSpPr/>
            <p:nvPr/>
          </p:nvGrpSpPr>
          <p:grpSpPr>
            <a:xfrm>
              <a:off x="4889463" y="1423737"/>
              <a:ext cx="29552" cy="142899"/>
              <a:chOff x="4889463" y="1423737"/>
              <a:chExt cx="29552" cy="142899"/>
            </a:xfrm>
          </p:grpSpPr>
          <p:sp>
            <p:nvSpPr>
              <p:cNvPr id="8712" name="Google Shape;8712;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59"/>
            <p:cNvGrpSpPr/>
            <p:nvPr/>
          </p:nvGrpSpPr>
          <p:grpSpPr>
            <a:xfrm>
              <a:off x="4771663" y="1876896"/>
              <a:ext cx="108651" cy="100447"/>
              <a:chOff x="4771663" y="1876896"/>
              <a:chExt cx="108651" cy="100447"/>
            </a:xfrm>
          </p:grpSpPr>
          <p:sp>
            <p:nvSpPr>
              <p:cNvPr id="8717" name="Google Shape;8717;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1" name="Google Shape;8721;p59"/>
          <p:cNvGrpSpPr/>
          <p:nvPr/>
        </p:nvGrpSpPr>
        <p:grpSpPr>
          <a:xfrm>
            <a:off x="4008780" y="1854159"/>
            <a:ext cx="791287" cy="720350"/>
            <a:chOff x="267375" y="1071875"/>
            <a:chExt cx="470500" cy="428550"/>
          </a:xfrm>
        </p:grpSpPr>
        <p:sp>
          <p:nvSpPr>
            <p:cNvPr id="8722" name="Google Shape;8722;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9"/>
          <p:cNvGrpSpPr/>
          <p:nvPr/>
        </p:nvGrpSpPr>
        <p:grpSpPr>
          <a:xfrm>
            <a:off x="709275" y="3498789"/>
            <a:ext cx="1408444" cy="673166"/>
            <a:chOff x="712664" y="3693287"/>
            <a:chExt cx="1460738" cy="698160"/>
          </a:xfrm>
        </p:grpSpPr>
        <p:grpSp>
          <p:nvGrpSpPr>
            <p:cNvPr id="8731" name="Google Shape;8731;p59"/>
            <p:cNvGrpSpPr/>
            <p:nvPr/>
          </p:nvGrpSpPr>
          <p:grpSpPr>
            <a:xfrm>
              <a:off x="1380079" y="4133090"/>
              <a:ext cx="234048" cy="258099"/>
              <a:chOff x="1380079" y="4133090"/>
              <a:chExt cx="234048" cy="258099"/>
            </a:xfrm>
          </p:grpSpPr>
          <p:sp>
            <p:nvSpPr>
              <p:cNvPr id="8732" name="Google Shape;8732;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9"/>
            <p:cNvGrpSpPr/>
            <p:nvPr/>
          </p:nvGrpSpPr>
          <p:grpSpPr>
            <a:xfrm>
              <a:off x="884610" y="3864082"/>
              <a:ext cx="1118566" cy="527275"/>
              <a:chOff x="890961" y="3865463"/>
              <a:chExt cx="1115221" cy="525698"/>
            </a:xfrm>
          </p:grpSpPr>
          <p:sp>
            <p:nvSpPr>
              <p:cNvPr id="8736" name="Google Shape;8736;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9"/>
            <p:cNvGrpSpPr/>
            <p:nvPr/>
          </p:nvGrpSpPr>
          <p:grpSpPr>
            <a:xfrm>
              <a:off x="712664" y="3693287"/>
              <a:ext cx="1460738" cy="698160"/>
              <a:chOff x="712664" y="3693025"/>
              <a:chExt cx="1460738" cy="698160"/>
            </a:xfrm>
          </p:grpSpPr>
          <p:sp>
            <p:nvSpPr>
              <p:cNvPr id="8740" name="Google Shape;8740;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9"/>
          <p:cNvGrpSpPr/>
          <p:nvPr/>
        </p:nvGrpSpPr>
        <p:grpSpPr>
          <a:xfrm>
            <a:off x="3146990" y="970936"/>
            <a:ext cx="795485" cy="738831"/>
            <a:chOff x="3348603" y="1236445"/>
            <a:chExt cx="749256" cy="695894"/>
          </a:xfrm>
        </p:grpSpPr>
        <p:grpSp>
          <p:nvGrpSpPr>
            <p:cNvPr id="8747" name="Google Shape;8747;p59"/>
            <p:cNvGrpSpPr/>
            <p:nvPr/>
          </p:nvGrpSpPr>
          <p:grpSpPr>
            <a:xfrm>
              <a:off x="3583779" y="1236445"/>
              <a:ext cx="293795" cy="285811"/>
              <a:chOff x="3750225" y="1774000"/>
              <a:chExt cx="149575" cy="145525"/>
            </a:xfrm>
          </p:grpSpPr>
          <p:sp>
            <p:nvSpPr>
              <p:cNvPr id="8748" name="Google Shape;8748;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59"/>
            <p:cNvGrpSpPr/>
            <p:nvPr/>
          </p:nvGrpSpPr>
          <p:grpSpPr>
            <a:xfrm>
              <a:off x="3775534" y="1462599"/>
              <a:ext cx="322325" cy="285958"/>
              <a:chOff x="3847850" y="1889150"/>
              <a:chExt cx="164100" cy="145600"/>
            </a:xfrm>
          </p:grpSpPr>
          <p:sp>
            <p:nvSpPr>
              <p:cNvPr id="8751" name="Google Shape;8751;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9"/>
            <p:cNvGrpSpPr/>
            <p:nvPr/>
          </p:nvGrpSpPr>
          <p:grpSpPr>
            <a:xfrm>
              <a:off x="3545329" y="1646528"/>
              <a:ext cx="293746" cy="285811"/>
              <a:chOff x="3730650" y="1982800"/>
              <a:chExt cx="149550" cy="145525"/>
            </a:xfrm>
          </p:grpSpPr>
          <p:sp>
            <p:nvSpPr>
              <p:cNvPr id="8754" name="Google Shape;8754;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9"/>
            <p:cNvGrpSpPr/>
            <p:nvPr/>
          </p:nvGrpSpPr>
          <p:grpSpPr>
            <a:xfrm>
              <a:off x="3348603" y="1415046"/>
              <a:ext cx="294384" cy="284387"/>
              <a:chOff x="3630494" y="1864938"/>
              <a:chExt cx="149875" cy="144800"/>
            </a:xfrm>
          </p:grpSpPr>
          <p:sp>
            <p:nvSpPr>
              <p:cNvPr id="8757" name="Google Shape;8757;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9" name="Google Shape;8759;p59"/>
          <p:cNvGrpSpPr/>
          <p:nvPr/>
        </p:nvGrpSpPr>
        <p:grpSpPr>
          <a:xfrm>
            <a:off x="2268517" y="3493832"/>
            <a:ext cx="1324924" cy="678083"/>
            <a:chOff x="2413923" y="3711366"/>
            <a:chExt cx="1374117" cy="703260"/>
          </a:xfrm>
        </p:grpSpPr>
        <p:grpSp>
          <p:nvGrpSpPr>
            <p:cNvPr id="8760" name="Google Shape;8760;p59"/>
            <p:cNvGrpSpPr/>
            <p:nvPr/>
          </p:nvGrpSpPr>
          <p:grpSpPr>
            <a:xfrm>
              <a:off x="2413923" y="3711366"/>
              <a:ext cx="1374117" cy="703260"/>
              <a:chOff x="2413923" y="3711366"/>
              <a:chExt cx="1374117" cy="703260"/>
            </a:xfrm>
          </p:grpSpPr>
          <p:sp>
            <p:nvSpPr>
              <p:cNvPr id="8761" name="Google Shape;8761;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2" name="Google Shape;8762;p59"/>
              <p:cNvGrpSpPr/>
              <p:nvPr/>
            </p:nvGrpSpPr>
            <p:grpSpPr>
              <a:xfrm>
                <a:off x="2600284" y="3808654"/>
                <a:ext cx="234506" cy="138009"/>
                <a:chOff x="2600284" y="3808654"/>
                <a:chExt cx="234506" cy="138009"/>
              </a:xfrm>
            </p:grpSpPr>
            <p:sp>
              <p:nvSpPr>
                <p:cNvPr id="8763" name="Google Shape;8763;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4" name="Google Shape;8764;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65" name="Google Shape;8765;p59"/>
              <p:cNvGrpSpPr/>
              <p:nvPr/>
            </p:nvGrpSpPr>
            <p:grpSpPr>
              <a:xfrm>
                <a:off x="3359659" y="3805664"/>
                <a:ext cx="232294" cy="141000"/>
                <a:chOff x="3359659" y="3805664"/>
                <a:chExt cx="232294" cy="141000"/>
              </a:xfrm>
            </p:grpSpPr>
            <p:sp>
              <p:nvSpPr>
                <p:cNvPr id="8766" name="Google Shape;8766;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7" name="Google Shape;8767;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68" name="Google Shape;8768;p59"/>
              <p:cNvGrpSpPr/>
              <p:nvPr/>
            </p:nvGrpSpPr>
            <p:grpSpPr>
              <a:xfrm>
                <a:off x="3067316" y="3711366"/>
                <a:ext cx="66900" cy="166809"/>
                <a:chOff x="3067316" y="3711366"/>
                <a:chExt cx="66900" cy="166809"/>
              </a:xfrm>
            </p:grpSpPr>
            <p:sp>
              <p:nvSpPr>
                <p:cNvPr id="8769" name="Google Shape;8769;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71" name="Google Shape;8771;p59"/>
              <p:cNvGrpSpPr/>
              <p:nvPr/>
            </p:nvGrpSpPr>
            <p:grpSpPr>
              <a:xfrm>
                <a:off x="2413923" y="4058666"/>
                <a:ext cx="224119" cy="66900"/>
                <a:chOff x="2413923" y="4058666"/>
                <a:chExt cx="224119" cy="66900"/>
              </a:xfrm>
            </p:grpSpPr>
            <p:sp>
              <p:nvSpPr>
                <p:cNvPr id="8772" name="Google Shape;8772;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3" name="Google Shape;8773;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74" name="Google Shape;8774;p59"/>
              <p:cNvGrpSpPr/>
              <p:nvPr/>
            </p:nvGrpSpPr>
            <p:grpSpPr>
              <a:xfrm>
                <a:off x="3564643" y="4058666"/>
                <a:ext cx="223397" cy="66900"/>
                <a:chOff x="3564643" y="4058666"/>
                <a:chExt cx="223397" cy="66900"/>
              </a:xfrm>
            </p:grpSpPr>
            <p:sp>
              <p:nvSpPr>
                <p:cNvPr id="8775" name="Google Shape;8775;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77" name="Google Shape;8777;p59"/>
            <p:cNvGrpSpPr/>
            <p:nvPr/>
          </p:nvGrpSpPr>
          <p:grpSpPr>
            <a:xfrm>
              <a:off x="2633353" y="3965763"/>
              <a:ext cx="933975" cy="445687"/>
              <a:chOff x="2633353" y="3965763"/>
              <a:chExt cx="933975" cy="445687"/>
            </a:xfrm>
          </p:grpSpPr>
          <p:sp>
            <p:nvSpPr>
              <p:cNvPr id="8778" name="Google Shape;8778;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59"/>
          <p:cNvGrpSpPr/>
          <p:nvPr/>
        </p:nvGrpSpPr>
        <p:grpSpPr>
          <a:xfrm>
            <a:off x="6392789" y="1044380"/>
            <a:ext cx="1131087" cy="587383"/>
            <a:chOff x="238125" y="999450"/>
            <a:chExt cx="7140700" cy="3708225"/>
          </a:xfrm>
        </p:grpSpPr>
        <p:sp>
          <p:nvSpPr>
            <p:cNvPr id="8781" name="Google Shape;8781;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9"/>
          <p:cNvGrpSpPr/>
          <p:nvPr/>
        </p:nvGrpSpPr>
        <p:grpSpPr>
          <a:xfrm>
            <a:off x="3744240" y="3493874"/>
            <a:ext cx="1375854" cy="678131"/>
            <a:chOff x="3913765" y="3641905"/>
            <a:chExt cx="1522805" cy="750560"/>
          </a:xfrm>
        </p:grpSpPr>
        <p:grpSp>
          <p:nvGrpSpPr>
            <p:cNvPr id="8791" name="Google Shape;8791;p59"/>
            <p:cNvGrpSpPr/>
            <p:nvPr/>
          </p:nvGrpSpPr>
          <p:grpSpPr>
            <a:xfrm>
              <a:off x="3913765" y="3997002"/>
              <a:ext cx="1522805" cy="395463"/>
              <a:chOff x="3913765" y="3997002"/>
              <a:chExt cx="1522805" cy="395463"/>
            </a:xfrm>
          </p:grpSpPr>
          <p:grpSp>
            <p:nvGrpSpPr>
              <p:cNvPr id="8792" name="Google Shape;8792;p59"/>
              <p:cNvGrpSpPr/>
              <p:nvPr/>
            </p:nvGrpSpPr>
            <p:grpSpPr>
              <a:xfrm>
                <a:off x="3913765" y="4138659"/>
                <a:ext cx="507602" cy="253806"/>
                <a:chOff x="3913765" y="4138659"/>
                <a:chExt cx="507602" cy="253806"/>
              </a:xfrm>
            </p:grpSpPr>
            <p:sp>
              <p:nvSpPr>
                <p:cNvPr id="8793" name="Google Shape;8793;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95" name="Google Shape;8795;p59"/>
              <p:cNvGrpSpPr/>
              <p:nvPr/>
            </p:nvGrpSpPr>
            <p:grpSpPr>
              <a:xfrm>
                <a:off x="4421361" y="3997002"/>
                <a:ext cx="507618" cy="395463"/>
                <a:chOff x="4421361" y="3997002"/>
                <a:chExt cx="507618" cy="395463"/>
              </a:xfrm>
            </p:grpSpPr>
            <p:sp>
              <p:nvSpPr>
                <p:cNvPr id="8796" name="Google Shape;8796;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9"/>
              <p:cNvGrpSpPr/>
              <p:nvPr/>
            </p:nvGrpSpPr>
            <p:grpSpPr>
              <a:xfrm>
                <a:off x="4928973" y="4189418"/>
                <a:ext cx="507596" cy="203047"/>
                <a:chOff x="4928973" y="4189418"/>
                <a:chExt cx="507596" cy="203047"/>
              </a:xfrm>
            </p:grpSpPr>
            <p:sp>
              <p:nvSpPr>
                <p:cNvPr id="8799" name="Google Shape;8799;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1" name="Google Shape;8801;p59"/>
            <p:cNvGrpSpPr/>
            <p:nvPr/>
          </p:nvGrpSpPr>
          <p:grpSpPr>
            <a:xfrm>
              <a:off x="4482186" y="3641905"/>
              <a:ext cx="397605" cy="349784"/>
              <a:chOff x="2906375" y="1159725"/>
              <a:chExt cx="1860575" cy="1636800"/>
            </a:xfrm>
          </p:grpSpPr>
          <p:sp>
            <p:nvSpPr>
              <p:cNvPr id="8802" name="Google Shape;8802;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6" name="Google Shape;8806;p59"/>
          <p:cNvGrpSpPr/>
          <p:nvPr/>
        </p:nvGrpSpPr>
        <p:grpSpPr>
          <a:xfrm>
            <a:off x="6528949" y="1853801"/>
            <a:ext cx="940737" cy="721067"/>
            <a:chOff x="6599718" y="2068734"/>
            <a:chExt cx="940737" cy="721067"/>
          </a:xfrm>
        </p:grpSpPr>
        <p:sp>
          <p:nvSpPr>
            <p:cNvPr id="8807" name="Google Shape;8807;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3" name="Google Shape;8813;p59"/>
            <p:cNvGrpSpPr/>
            <p:nvPr/>
          </p:nvGrpSpPr>
          <p:grpSpPr>
            <a:xfrm>
              <a:off x="6836957" y="2068734"/>
              <a:ext cx="461892" cy="721067"/>
              <a:chOff x="6836957" y="2068734"/>
              <a:chExt cx="461892" cy="721067"/>
            </a:xfrm>
          </p:grpSpPr>
          <p:sp>
            <p:nvSpPr>
              <p:cNvPr id="8814" name="Google Shape;8814;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0" name="Google Shape;8820;p59"/>
              <p:cNvGrpSpPr/>
              <p:nvPr/>
            </p:nvGrpSpPr>
            <p:grpSpPr>
              <a:xfrm>
                <a:off x="6836957" y="2068734"/>
                <a:ext cx="461892" cy="721067"/>
                <a:chOff x="6836957" y="2068734"/>
                <a:chExt cx="461892" cy="721067"/>
              </a:xfrm>
            </p:grpSpPr>
            <p:sp>
              <p:nvSpPr>
                <p:cNvPr id="8821" name="Google Shape;8821;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28" name="Google Shape;8828;p59"/>
          <p:cNvGrpSpPr/>
          <p:nvPr/>
        </p:nvGrpSpPr>
        <p:grpSpPr>
          <a:xfrm>
            <a:off x="2412267" y="1858147"/>
            <a:ext cx="712577" cy="712374"/>
            <a:chOff x="2559249" y="2069323"/>
            <a:chExt cx="685566" cy="685634"/>
          </a:xfrm>
        </p:grpSpPr>
        <p:sp>
          <p:nvSpPr>
            <p:cNvPr id="8829" name="Google Shape;8829;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9"/>
          <p:cNvGrpSpPr/>
          <p:nvPr/>
        </p:nvGrpSpPr>
        <p:grpSpPr>
          <a:xfrm>
            <a:off x="7594705" y="970936"/>
            <a:ext cx="845645" cy="711911"/>
            <a:chOff x="951975" y="315800"/>
            <a:chExt cx="5860325" cy="4933550"/>
          </a:xfrm>
        </p:grpSpPr>
        <p:sp>
          <p:nvSpPr>
            <p:cNvPr id="8843" name="Google Shape;8843;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9"/>
          <p:cNvGrpSpPr/>
          <p:nvPr/>
        </p:nvGrpSpPr>
        <p:grpSpPr>
          <a:xfrm>
            <a:off x="3691834" y="2707045"/>
            <a:ext cx="1617932" cy="621724"/>
            <a:chOff x="3862800" y="3038525"/>
            <a:chExt cx="1329006" cy="510698"/>
          </a:xfrm>
        </p:grpSpPr>
        <p:sp>
          <p:nvSpPr>
            <p:cNvPr id="8852" name="Google Shape;8852;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59"/>
            <p:cNvGrpSpPr/>
            <p:nvPr/>
          </p:nvGrpSpPr>
          <p:grpSpPr>
            <a:xfrm>
              <a:off x="3967075" y="3040337"/>
              <a:ext cx="1019927" cy="402126"/>
              <a:chOff x="3967075" y="3040337"/>
              <a:chExt cx="1019927" cy="402126"/>
            </a:xfrm>
          </p:grpSpPr>
          <p:sp>
            <p:nvSpPr>
              <p:cNvPr id="8855" name="Google Shape;8855;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9"/>
            <p:cNvGrpSpPr/>
            <p:nvPr/>
          </p:nvGrpSpPr>
          <p:grpSpPr>
            <a:xfrm>
              <a:off x="4186700" y="3040337"/>
              <a:ext cx="390475" cy="183289"/>
              <a:chOff x="4186700" y="3040337"/>
              <a:chExt cx="390475" cy="183289"/>
            </a:xfrm>
          </p:grpSpPr>
          <p:sp>
            <p:nvSpPr>
              <p:cNvPr id="8858" name="Google Shape;8858;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59"/>
            <p:cNvGrpSpPr/>
            <p:nvPr/>
          </p:nvGrpSpPr>
          <p:grpSpPr>
            <a:xfrm>
              <a:off x="4073727" y="3040337"/>
              <a:ext cx="697794" cy="296263"/>
              <a:chOff x="4073727" y="3040337"/>
              <a:chExt cx="697794" cy="296263"/>
            </a:xfrm>
          </p:grpSpPr>
          <p:sp>
            <p:nvSpPr>
              <p:cNvPr id="8861" name="Google Shape;8861;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9"/>
            <p:cNvGrpSpPr/>
            <p:nvPr/>
          </p:nvGrpSpPr>
          <p:grpSpPr>
            <a:xfrm>
              <a:off x="3862800" y="3038525"/>
              <a:ext cx="1329006" cy="510698"/>
              <a:chOff x="3862800" y="3038525"/>
              <a:chExt cx="1329006" cy="510698"/>
            </a:xfrm>
          </p:grpSpPr>
          <p:sp>
            <p:nvSpPr>
              <p:cNvPr id="8864" name="Google Shape;8864;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6" name="Google Shape;8866;p59"/>
          <p:cNvGrpSpPr/>
          <p:nvPr/>
        </p:nvGrpSpPr>
        <p:grpSpPr>
          <a:xfrm>
            <a:off x="700156" y="970936"/>
            <a:ext cx="883205" cy="775176"/>
            <a:chOff x="649648" y="271400"/>
            <a:chExt cx="6215377" cy="5455143"/>
          </a:xfrm>
        </p:grpSpPr>
        <p:sp>
          <p:nvSpPr>
            <p:cNvPr id="8867" name="Google Shape;8867;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9"/>
          <p:cNvGrpSpPr/>
          <p:nvPr/>
        </p:nvGrpSpPr>
        <p:grpSpPr>
          <a:xfrm>
            <a:off x="2308457" y="970936"/>
            <a:ext cx="767704" cy="815489"/>
            <a:chOff x="2499700" y="1135950"/>
            <a:chExt cx="732402" cy="777990"/>
          </a:xfrm>
        </p:grpSpPr>
        <p:grpSp>
          <p:nvGrpSpPr>
            <p:cNvPr id="8880" name="Google Shape;8880;p59"/>
            <p:cNvGrpSpPr/>
            <p:nvPr/>
          </p:nvGrpSpPr>
          <p:grpSpPr>
            <a:xfrm>
              <a:off x="2499700" y="1135950"/>
              <a:ext cx="732402" cy="694705"/>
              <a:chOff x="2499700" y="1135950"/>
              <a:chExt cx="732402" cy="694705"/>
            </a:xfrm>
          </p:grpSpPr>
          <p:sp>
            <p:nvSpPr>
              <p:cNvPr id="8881" name="Google Shape;8881;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59"/>
            <p:cNvGrpSpPr/>
            <p:nvPr/>
          </p:nvGrpSpPr>
          <p:grpSpPr>
            <a:xfrm>
              <a:off x="2517909" y="1188726"/>
              <a:ext cx="702702" cy="725214"/>
              <a:chOff x="2517909" y="1188726"/>
              <a:chExt cx="702702" cy="725214"/>
            </a:xfrm>
          </p:grpSpPr>
          <p:sp>
            <p:nvSpPr>
              <p:cNvPr id="8909" name="Google Shape;8909;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4" name="Google Shape;8914;p59"/>
          <p:cNvGrpSpPr/>
          <p:nvPr/>
        </p:nvGrpSpPr>
        <p:grpSpPr>
          <a:xfrm>
            <a:off x="1654189" y="970936"/>
            <a:ext cx="583439" cy="870229"/>
            <a:chOff x="1716825" y="1121550"/>
            <a:chExt cx="622800" cy="928938"/>
          </a:xfrm>
        </p:grpSpPr>
        <p:grpSp>
          <p:nvGrpSpPr>
            <p:cNvPr id="8915" name="Google Shape;8915;p59"/>
            <p:cNvGrpSpPr/>
            <p:nvPr/>
          </p:nvGrpSpPr>
          <p:grpSpPr>
            <a:xfrm>
              <a:off x="1716825" y="1121550"/>
              <a:ext cx="622800" cy="928938"/>
              <a:chOff x="1716825" y="1121550"/>
              <a:chExt cx="622800" cy="928938"/>
            </a:xfrm>
          </p:grpSpPr>
          <p:cxnSp>
            <p:nvCxnSpPr>
              <p:cNvPr id="8916" name="Google Shape;8916;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17" name="Google Shape;8917;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9"/>
            <p:cNvGrpSpPr/>
            <p:nvPr/>
          </p:nvGrpSpPr>
          <p:grpSpPr>
            <a:xfrm>
              <a:off x="1768050" y="1172775"/>
              <a:ext cx="520200" cy="832000"/>
              <a:chOff x="1768050" y="1172775"/>
              <a:chExt cx="520200" cy="832000"/>
            </a:xfrm>
          </p:grpSpPr>
          <p:cxnSp>
            <p:nvCxnSpPr>
              <p:cNvPr id="8919" name="Google Shape;8919;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20" name="Google Shape;8920;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1820100" y="1225475"/>
              <a:ext cx="416400" cy="729575"/>
              <a:chOff x="1820100" y="1225475"/>
              <a:chExt cx="416400" cy="729575"/>
            </a:xfrm>
          </p:grpSpPr>
          <p:cxnSp>
            <p:nvCxnSpPr>
              <p:cNvPr id="8922" name="Google Shape;8922;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23" name="Google Shape;8923;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9"/>
            <p:cNvGrpSpPr/>
            <p:nvPr/>
          </p:nvGrpSpPr>
          <p:grpSpPr>
            <a:xfrm>
              <a:off x="1874250" y="1278825"/>
              <a:ext cx="308100" cy="605275"/>
              <a:chOff x="1874250" y="1278825"/>
              <a:chExt cx="308100" cy="605275"/>
            </a:xfrm>
          </p:grpSpPr>
          <p:cxnSp>
            <p:nvCxnSpPr>
              <p:cNvPr id="8925" name="Google Shape;8925;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26" name="Google Shape;8926;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59"/>
          <p:cNvGrpSpPr/>
          <p:nvPr/>
        </p:nvGrpSpPr>
        <p:grpSpPr>
          <a:xfrm>
            <a:off x="1574012" y="1857258"/>
            <a:ext cx="739072" cy="714152"/>
            <a:chOff x="4334725" y="1355875"/>
            <a:chExt cx="3106650" cy="3001900"/>
          </a:xfrm>
        </p:grpSpPr>
        <p:grpSp>
          <p:nvGrpSpPr>
            <p:cNvPr id="8929" name="Google Shape;8929;p59"/>
            <p:cNvGrpSpPr/>
            <p:nvPr/>
          </p:nvGrpSpPr>
          <p:grpSpPr>
            <a:xfrm>
              <a:off x="4516050" y="1724875"/>
              <a:ext cx="2693725" cy="2632900"/>
              <a:chOff x="4516050" y="1724875"/>
              <a:chExt cx="2693725" cy="2632900"/>
            </a:xfrm>
          </p:grpSpPr>
          <p:sp>
            <p:nvSpPr>
              <p:cNvPr id="8930" name="Google Shape;8930;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9"/>
            <p:cNvGrpSpPr/>
            <p:nvPr/>
          </p:nvGrpSpPr>
          <p:grpSpPr>
            <a:xfrm>
              <a:off x="4334725" y="1355875"/>
              <a:ext cx="3106650" cy="2709650"/>
              <a:chOff x="4334725" y="1355875"/>
              <a:chExt cx="3106650" cy="2709650"/>
            </a:xfrm>
          </p:grpSpPr>
          <p:sp>
            <p:nvSpPr>
              <p:cNvPr id="8934" name="Google Shape;8934;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7" name="Google Shape;8937;p59"/>
          <p:cNvGrpSpPr/>
          <p:nvPr/>
        </p:nvGrpSpPr>
        <p:grpSpPr>
          <a:xfrm>
            <a:off x="7690961" y="3488029"/>
            <a:ext cx="312074" cy="684173"/>
            <a:chOff x="7645573" y="3754300"/>
            <a:chExt cx="293855" cy="644170"/>
          </a:xfrm>
        </p:grpSpPr>
        <p:sp>
          <p:nvSpPr>
            <p:cNvPr id="8938" name="Google Shape;8938;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59"/>
          <p:cNvGrpSpPr/>
          <p:nvPr/>
        </p:nvGrpSpPr>
        <p:grpSpPr>
          <a:xfrm>
            <a:off x="5612949" y="970936"/>
            <a:ext cx="709011" cy="739359"/>
            <a:chOff x="5830645" y="1256617"/>
            <a:chExt cx="530340" cy="553040"/>
          </a:xfrm>
        </p:grpSpPr>
        <p:grpSp>
          <p:nvGrpSpPr>
            <p:cNvPr id="8941" name="Google Shape;8941;p59"/>
            <p:cNvGrpSpPr/>
            <p:nvPr/>
          </p:nvGrpSpPr>
          <p:grpSpPr>
            <a:xfrm>
              <a:off x="5830645" y="1256617"/>
              <a:ext cx="259743" cy="269909"/>
              <a:chOff x="5830645" y="1256617"/>
              <a:chExt cx="259743" cy="269909"/>
            </a:xfrm>
          </p:grpSpPr>
          <p:sp>
            <p:nvSpPr>
              <p:cNvPr id="8942" name="Google Shape;8942;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9"/>
            <p:cNvGrpSpPr/>
            <p:nvPr/>
          </p:nvGrpSpPr>
          <p:grpSpPr>
            <a:xfrm>
              <a:off x="6101293" y="1256617"/>
              <a:ext cx="259692" cy="269909"/>
              <a:chOff x="6101293" y="1256617"/>
              <a:chExt cx="259692" cy="269909"/>
            </a:xfrm>
          </p:grpSpPr>
          <p:sp>
            <p:nvSpPr>
              <p:cNvPr id="8945" name="Google Shape;8945;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59"/>
            <p:cNvGrpSpPr/>
            <p:nvPr/>
          </p:nvGrpSpPr>
          <p:grpSpPr>
            <a:xfrm>
              <a:off x="5830645" y="1539749"/>
              <a:ext cx="259692" cy="269909"/>
              <a:chOff x="5830645" y="1539749"/>
              <a:chExt cx="259692" cy="269909"/>
            </a:xfrm>
          </p:grpSpPr>
          <p:sp>
            <p:nvSpPr>
              <p:cNvPr id="8948" name="Google Shape;8948;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9"/>
            <p:cNvGrpSpPr/>
            <p:nvPr/>
          </p:nvGrpSpPr>
          <p:grpSpPr>
            <a:xfrm>
              <a:off x="6101293" y="1539749"/>
              <a:ext cx="259692" cy="269909"/>
              <a:chOff x="6101293" y="1539749"/>
              <a:chExt cx="259692" cy="269909"/>
            </a:xfrm>
          </p:grpSpPr>
          <p:sp>
            <p:nvSpPr>
              <p:cNvPr id="8951" name="Google Shape;8951;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3" name="Google Shape;8953;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9"/>
          <p:cNvGrpSpPr/>
          <p:nvPr/>
        </p:nvGrpSpPr>
        <p:grpSpPr>
          <a:xfrm>
            <a:off x="714444" y="2707052"/>
            <a:ext cx="1452955" cy="621360"/>
            <a:chOff x="732422" y="2990152"/>
            <a:chExt cx="1337773" cy="572102"/>
          </a:xfrm>
        </p:grpSpPr>
        <p:sp>
          <p:nvSpPr>
            <p:cNvPr id="8955" name="Google Shape;8955;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CAE086B-089B-EB9C-10B8-0974E97D6303}"/>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CA41F036-86E2-E680-A3BC-EB8EEF5D2C93}"/>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EC1FE2C-E3F0-75B0-DF93-E8AB60982488}"/>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3E39A3B6-109F-CB5B-2E5A-CE479E4A4D25}"/>
              </a:ext>
            </a:extLst>
          </p:cNvPr>
          <p:cNvGrpSpPr/>
          <p:nvPr/>
        </p:nvGrpSpPr>
        <p:grpSpPr>
          <a:xfrm>
            <a:off x="4191409" y="-935556"/>
            <a:ext cx="761182" cy="761182"/>
            <a:chOff x="2474403" y="1615450"/>
            <a:chExt cx="672300" cy="672300"/>
          </a:xfrm>
        </p:grpSpPr>
        <p:sp>
          <p:nvSpPr>
            <p:cNvPr id="720" name="Google Shape;720;p33">
              <a:extLst>
                <a:ext uri="{FF2B5EF4-FFF2-40B4-BE49-F238E27FC236}">
                  <a16:creationId xmlns:a16="http://schemas.microsoft.com/office/drawing/2014/main" id="{74DBC317-B39E-9687-57A9-15E294A17512}"/>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D23EDDF3-999A-9736-E103-AC18BDB792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DE01AF40-E8C4-C4E6-B5CC-975088193C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D7B0CC9C-7545-63EE-7545-66726A2C56B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A22F5E3D-4783-8640-4B40-D8B4BE00FC67}"/>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9488BDF1-A35A-D5B7-C53E-E3CF48338448}"/>
              </a:ext>
            </a:extLst>
          </p:cNvPr>
          <p:cNvSpPr txBox="1">
            <a:spLocks/>
          </p:cNvSpPr>
          <p:nvPr/>
        </p:nvSpPr>
        <p:spPr>
          <a:xfrm>
            <a:off x="4938812" y="-789590"/>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F7ED9FBD-EE61-2F75-D8AB-87EFBDD4F10E}"/>
                  </a:ext>
                </a:extLst>
              </p:cNvPr>
              <p:cNvGraphicFramePr>
                <a:graphicFrameLocks/>
              </p:cNvGraphicFramePr>
              <p:nvPr>
                <p:extLst>
                  <p:ext uri="{D42A27DB-BD31-4B8C-83A1-F6EECF244321}">
                    <p14:modId xmlns:p14="http://schemas.microsoft.com/office/powerpoint/2010/main" val="3694486516"/>
                  </p:ext>
                </p:extLst>
              </p:nvPr>
            </p:nvGraphicFramePr>
            <p:xfrm>
              <a:off x="-7980603"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F7ED9FBD-EE61-2F75-D8AB-87EFBDD4F10E}"/>
                  </a:ext>
                </a:extLst>
              </p:cNvPr>
              <p:cNvPicPr>
                <a:picLocks noGrp="1" noRot="1" noChangeAspect="1" noMove="1" noResize="1" noEditPoints="1" noAdjustHandles="1" noChangeArrowheads="1" noChangeShapeType="1" noCrop="1"/>
              </p:cNvPicPr>
              <p:nvPr/>
            </p:nvPicPr>
            <p:blipFill>
              <a:blip r:embed="rId4"/>
              <a:stretch>
                <a:fillRect/>
              </a:stretch>
            </p:blipFill>
            <p:spPr>
              <a:xfrm>
                <a:off x="-7980603"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FC5D4EF1-0610-8339-87A8-C1CB206A8743}"/>
              </a:ext>
            </a:extLst>
          </p:cNvPr>
          <p:cNvCxnSpPr>
            <a:cxnSpLocks/>
            <a:stCxn id="16" idx="1"/>
            <a:endCxn id="18" idx="6"/>
          </p:cNvCxnSpPr>
          <p:nvPr/>
        </p:nvCxnSpPr>
        <p:spPr>
          <a:xfrm flipH="1">
            <a:off x="-5920458"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BCB809A2-E829-7D75-8DE8-5A200125F71B}"/>
              </a:ext>
            </a:extLst>
          </p:cNvPr>
          <p:cNvSpPr txBox="1">
            <a:spLocks/>
          </p:cNvSpPr>
          <p:nvPr/>
        </p:nvSpPr>
        <p:spPr>
          <a:xfrm>
            <a:off x="-5005346"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0E7BF106-6B9E-7B03-DC70-125FB486454B}"/>
              </a:ext>
            </a:extLst>
          </p:cNvPr>
          <p:cNvSpPr/>
          <p:nvPr/>
        </p:nvSpPr>
        <p:spPr>
          <a:xfrm>
            <a:off x="-6487138"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EFD23039-2896-E940-4FFD-D86AED300BFF}"/>
              </a:ext>
            </a:extLst>
          </p:cNvPr>
          <p:cNvSpPr/>
          <p:nvPr/>
        </p:nvSpPr>
        <p:spPr>
          <a:xfrm>
            <a:off x="-5851954"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DB6C6196-1BB2-EB3C-08FC-84D81B633191}"/>
              </a:ext>
            </a:extLst>
          </p:cNvPr>
          <p:cNvCxnSpPr>
            <a:cxnSpLocks/>
            <a:stCxn id="35" idx="1"/>
            <a:endCxn id="21" idx="6"/>
          </p:cNvCxnSpPr>
          <p:nvPr/>
        </p:nvCxnSpPr>
        <p:spPr>
          <a:xfrm flipH="1">
            <a:off x="-5717151"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B70D659D-A1C0-9A41-A19A-5EEE37B0EDCF}"/>
              </a:ext>
            </a:extLst>
          </p:cNvPr>
          <p:cNvSpPr txBox="1">
            <a:spLocks/>
          </p:cNvSpPr>
          <p:nvPr/>
        </p:nvSpPr>
        <p:spPr>
          <a:xfrm>
            <a:off x="-5005346"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98866221-1592-9550-1884-0EA1FF2CD66B}"/>
              </a:ext>
            </a:extLst>
          </p:cNvPr>
          <p:cNvCxnSpPr/>
          <p:nvPr/>
        </p:nvCxnSpPr>
        <p:spPr>
          <a:xfrm>
            <a:off x="-3542248"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338F6A57-6F77-11E9-5EB3-7612D6DCF198}"/>
              </a:ext>
            </a:extLst>
          </p:cNvPr>
          <p:cNvSpPr txBox="1">
            <a:spLocks/>
          </p:cNvSpPr>
          <p:nvPr/>
        </p:nvSpPr>
        <p:spPr>
          <a:xfrm>
            <a:off x="-321941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687FDF20-DFEC-315F-8165-B4CC8DB6CFD6}"/>
              </a:ext>
            </a:extLst>
          </p:cNvPr>
          <p:cNvGrpSpPr/>
          <p:nvPr/>
        </p:nvGrpSpPr>
        <p:grpSpPr>
          <a:xfrm>
            <a:off x="-3101158" y="2945826"/>
            <a:ext cx="2443884" cy="387096"/>
            <a:chOff x="5387522" y="2945826"/>
            <a:chExt cx="2443884" cy="387096"/>
          </a:xfrm>
        </p:grpSpPr>
        <p:sp>
          <p:nvSpPr>
            <p:cNvPr id="40" name="Flèche : droite 39">
              <a:extLst>
                <a:ext uri="{FF2B5EF4-FFF2-40B4-BE49-F238E27FC236}">
                  <a16:creationId xmlns:a16="http://schemas.microsoft.com/office/drawing/2014/main" id="{718D5715-A51B-B4CB-4A94-0A6064D03C85}"/>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7C5C12B4-63C7-4C5B-2948-99AE4136C265}"/>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42B38A43-1E35-1EB7-70EC-815C6E7DFAA3}"/>
              </a:ext>
            </a:extLst>
          </p:cNvPr>
          <p:cNvGrpSpPr/>
          <p:nvPr/>
        </p:nvGrpSpPr>
        <p:grpSpPr>
          <a:xfrm>
            <a:off x="-3016166" y="3332921"/>
            <a:ext cx="2822724" cy="788705"/>
            <a:chOff x="5472514" y="3332921"/>
            <a:chExt cx="2822724" cy="788705"/>
          </a:xfrm>
        </p:grpSpPr>
        <p:cxnSp>
          <p:nvCxnSpPr>
            <p:cNvPr id="43" name="Connecteur : en angle 42">
              <a:extLst>
                <a:ext uri="{FF2B5EF4-FFF2-40B4-BE49-F238E27FC236}">
                  <a16:creationId xmlns:a16="http://schemas.microsoft.com/office/drawing/2014/main" id="{CBEF9774-CB71-056F-0DBD-A851B7A8CDC9}"/>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187C12F5-6691-E7D0-FBDF-3C1195BD82D8}"/>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2EFEE84E-D568-2BE6-DF7D-6C7FEB154D5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75388" y="133722"/>
            <a:ext cx="3447540" cy="4876055"/>
          </a:xfrm>
          <a:prstGeom prst="rect">
            <a:avLst/>
          </a:prstGeom>
        </p:spPr>
      </p:pic>
      <p:grpSp>
        <p:nvGrpSpPr>
          <p:cNvPr id="3" name="Groupe 2">
            <a:extLst>
              <a:ext uri="{FF2B5EF4-FFF2-40B4-BE49-F238E27FC236}">
                <a16:creationId xmlns:a16="http://schemas.microsoft.com/office/drawing/2014/main" id="{E33F4097-C8F0-2A29-D497-48B74542BFD3}"/>
              </a:ext>
            </a:extLst>
          </p:cNvPr>
          <p:cNvGrpSpPr/>
          <p:nvPr/>
        </p:nvGrpSpPr>
        <p:grpSpPr>
          <a:xfrm>
            <a:off x="-3016165" y="4032867"/>
            <a:ext cx="2822724" cy="788705"/>
            <a:chOff x="5472514" y="3332921"/>
            <a:chExt cx="2822724" cy="788705"/>
          </a:xfrm>
        </p:grpSpPr>
        <p:cxnSp>
          <p:nvCxnSpPr>
            <p:cNvPr id="4" name="Connecteur : en angle 3">
              <a:extLst>
                <a:ext uri="{FF2B5EF4-FFF2-40B4-BE49-F238E27FC236}">
                  <a16:creationId xmlns:a16="http://schemas.microsoft.com/office/drawing/2014/main" id="{07E9F8F5-64C0-8EA2-E791-F34A1FE221D7}"/>
                </a:ext>
              </a:extLst>
            </p:cNvPr>
            <p:cNvCxnSpPr>
              <a:cxnSpLocks/>
              <a:endCxn id="12"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2" name="Google Shape;701;p31">
              <a:extLst>
                <a:ext uri="{FF2B5EF4-FFF2-40B4-BE49-F238E27FC236}">
                  <a16:creationId xmlns:a16="http://schemas.microsoft.com/office/drawing/2014/main" id="{4277D6A9-2339-077E-E54B-BEA56A0A5ED3}"/>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Tree>
    <p:extLst>
      <p:ext uri="{BB962C8B-B14F-4D97-AF65-F5344CB8AC3E}">
        <p14:creationId xmlns:p14="http://schemas.microsoft.com/office/powerpoint/2010/main" val="3530610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964"/>
        <p:cNvGrpSpPr/>
        <p:nvPr/>
      </p:nvGrpSpPr>
      <p:grpSpPr>
        <a:xfrm>
          <a:off x="0" y="0"/>
          <a:ext cx="0" cy="0"/>
          <a:chOff x="0" y="0"/>
          <a:chExt cx="0" cy="0"/>
        </a:xfrm>
      </p:grpSpPr>
      <p:grpSp>
        <p:nvGrpSpPr>
          <p:cNvPr id="8965" name="Google Shape;8965;p60"/>
          <p:cNvGrpSpPr/>
          <p:nvPr/>
        </p:nvGrpSpPr>
        <p:grpSpPr>
          <a:xfrm>
            <a:off x="708579" y="965872"/>
            <a:ext cx="1636117" cy="1526144"/>
            <a:chOff x="729238" y="1179665"/>
            <a:chExt cx="1636117" cy="1526144"/>
          </a:xfrm>
        </p:grpSpPr>
        <p:grpSp>
          <p:nvGrpSpPr>
            <p:cNvPr id="8966" name="Google Shape;8966;p60"/>
            <p:cNvGrpSpPr/>
            <p:nvPr/>
          </p:nvGrpSpPr>
          <p:grpSpPr>
            <a:xfrm>
              <a:off x="729238" y="1179665"/>
              <a:ext cx="80700" cy="1526144"/>
              <a:chOff x="729238" y="1179665"/>
              <a:chExt cx="80700" cy="1526144"/>
            </a:xfrm>
          </p:grpSpPr>
          <p:sp>
            <p:nvSpPr>
              <p:cNvPr id="8967" name="Google Shape;8967;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0"/>
            <p:cNvGrpSpPr/>
            <p:nvPr/>
          </p:nvGrpSpPr>
          <p:grpSpPr>
            <a:xfrm>
              <a:off x="903098" y="1179665"/>
              <a:ext cx="80700" cy="1526144"/>
              <a:chOff x="903098" y="1179665"/>
              <a:chExt cx="80700" cy="1526144"/>
            </a:xfrm>
          </p:grpSpPr>
          <p:sp>
            <p:nvSpPr>
              <p:cNvPr id="8978" name="Google Shape;8978;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0"/>
            <p:cNvGrpSpPr/>
            <p:nvPr/>
          </p:nvGrpSpPr>
          <p:grpSpPr>
            <a:xfrm>
              <a:off x="1076958" y="1179665"/>
              <a:ext cx="80700" cy="1526144"/>
              <a:chOff x="1076958" y="1179665"/>
              <a:chExt cx="80700" cy="1526144"/>
            </a:xfrm>
          </p:grpSpPr>
          <p:sp>
            <p:nvSpPr>
              <p:cNvPr id="8989" name="Google Shape;8989;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0"/>
            <p:cNvGrpSpPr/>
            <p:nvPr/>
          </p:nvGrpSpPr>
          <p:grpSpPr>
            <a:xfrm>
              <a:off x="1247707" y="1179665"/>
              <a:ext cx="80700" cy="1526144"/>
              <a:chOff x="1247707" y="1179665"/>
              <a:chExt cx="80700" cy="1526144"/>
            </a:xfrm>
          </p:grpSpPr>
          <p:sp>
            <p:nvSpPr>
              <p:cNvPr id="9000" name="Google Shape;9000;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0"/>
            <p:cNvGrpSpPr/>
            <p:nvPr/>
          </p:nvGrpSpPr>
          <p:grpSpPr>
            <a:xfrm>
              <a:off x="1421567" y="1179665"/>
              <a:ext cx="80700" cy="1526144"/>
              <a:chOff x="1421567" y="1179665"/>
              <a:chExt cx="80700" cy="1526144"/>
            </a:xfrm>
          </p:grpSpPr>
          <p:sp>
            <p:nvSpPr>
              <p:cNvPr id="9011" name="Google Shape;9011;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0"/>
            <p:cNvGrpSpPr/>
            <p:nvPr/>
          </p:nvGrpSpPr>
          <p:grpSpPr>
            <a:xfrm>
              <a:off x="1592327" y="1179665"/>
              <a:ext cx="80700" cy="1526144"/>
              <a:chOff x="1592327" y="1179665"/>
              <a:chExt cx="80700" cy="1526144"/>
            </a:xfrm>
          </p:grpSpPr>
          <p:sp>
            <p:nvSpPr>
              <p:cNvPr id="9022" name="Google Shape;9022;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0"/>
            <p:cNvGrpSpPr/>
            <p:nvPr/>
          </p:nvGrpSpPr>
          <p:grpSpPr>
            <a:xfrm>
              <a:off x="1766187" y="1179665"/>
              <a:ext cx="80700" cy="1526144"/>
              <a:chOff x="1766187" y="1179665"/>
              <a:chExt cx="80700" cy="1526144"/>
            </a:xfrm>
          </p:grpSpPr>
          <p:sp>
            <p:nvSpPr>
              <p:cNvPr id="9033" name="Google Shape;9033;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60"/>
            <p:cNvGrpSpPr/>
            <p:nvPr/>
          </p:nvGrpSpPr>
          <p:grpSpPr>
            <a:xfrm>
              <a:off x="1936935" y="1179665"/>
              <a:ext cx="80700" cy="1526144"/>
              <a:chOff x="1936935" y="1179665"/>
              <a:chExt cx="80700" cy="1526144"/>
            </a:xfrm>
          </p:grpSpPr>
          <p:sp>
            <p:nvSpPr>
              <p:cNvPr id="9044" name="Google Shape;9044;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0"/>
            <p:cNvGrpSpPr/>
            <p:nvPr/>
          </p:nvGrpSpPr>
          <p:grpSpPr>
            <a:xfrm>
              <a:off x="2110795" y="1179665"/>
              <a:ext cx="80700" cy="1526144"/>
              <a:chOff x="2110795" y="1179665"/>
              <a:chExt cx="80700" cy="1526144"/>
            </a:xfrm>
          </p:grpSpPr>
          <p:sp>
            <p:nvSpPr>
              <p:cNvPr id="9055" name="Google Shape;9055;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60"/>
            <p:cNvGrpSpPr/>
            <p:nvPr/>
          </p:nvGrpSpPr>
          <p:grpSpPr>
            <a:xfrm>
              <a:off x="2284655" y="1179665"/>
              <a:ext cx="80700" cy="1526144"/>
              <a:chOff x="2284655" y="1179665"/>
              <a:chExt cx="80700" cy="1526144"/>
            </a:xfrm>
          </p:grpSpPr>
          <p:sp>
            <p:nvSpPr>
              <p:cNvPr id="9066" name="Google Shape;9066;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6" name="Google Shape;9076;p60"/>
          <p:cNvGrpSpPr/>
          <p:nvPr/>
        </p:nvGrpSpPr>
        <p:grpSpPr>
          <a:xfrm>
            <a:off x="2603245" y="985011"/>
            <a:ext cx="1364248" cy="1102133"/>
            <a:chOff x="2623904" y="1198803"/>
            <a:chExt cx="1364248" cy="1102133"/>
          </a:xfrm>
        </p:grpSpPr>
        <p:grpSp>
          <p:nvGrpSpPr>
            <p:cNvPr id="9077" name="Google Shape;9077;p60"/>
            <p:cNvGrpSpPr/>
            <p:nvPr/>
          </p:nvGrpSpPr>
          <p:grpSpPr>
            <a:xfrm>
              <a:off x="2623907" y="1198803"/>
              <a:ext cx="1364245" cy="273000"/>
              <a:chOff x="2623907" y="1198803"/>
              <a:chExt cx="1364245" cy="273000"/>
            </a:xfrm>
          </p:grpSpPr>
          <p:sp>
            <p:nvSpPr>
              <p:cNvPr id="9078" name="Google Shape;9078;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0"/>
            <p:cNvGrpSpPr/>
            <p:nvPr/>
          </p:nvGrpSpPr>
          <p:grpSpPr>
            <a:xfrm>
              <a:off x="2623904" y="1476964"/>
              <a:ext cx="1364245" cy="273000"/>
              <a:chOff x="2623904" y="1476964"/>
              <a:chExt cx="1364245" cy="273000"/>
            </a:xfrm>
          </p:grpSpPr>
          <p:sp>
            <p:nvSpPr>
              <p:cNvPr id="9084" name="Google Shape;9084;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0"/>
            <p:cNvGrpSpPr/>
            <p:nvPr/>
          </p:nvGrpSpPr>
          <p:grpSpPr>
            <a:xfrm>
              <a:off x="2623907" y="1749775"/>
              <a:ext cx="1364245" cy="273000"/>
              <a:chOff x="2623907" y="1749775"/>
              <a:chExt cx="1364245" cy="273000"/>
            </a:xfrm>
          </p:grpSpPr>
          <p:sp>
            <p:nvSpPr>
              <p:cNvPr id="9090" name="Google Shape;9090;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0"/>
            <p:cNvGrpSpPr/>
            <p:nvPr/>
          </p:nvGrpSpPr>
          <p:grpSpPr>
            <a:xfrm>
              <a:off x="2623904" y="2027936"/>
              <a:ext cx="1364245" cy="273000"/>
              <a:chOff x="2623904" y="2027936"/>
              <a:chExt cx="1364245" cy="273000"/>
            </a:xfrm>
          </p:grpSpPr>
          <p:sp>
            <p:nvSpPr>
              <p:cNvPr id="9096" name="Google Shape;9096;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1" name="Google Shape;9101;p60"/>
          <p:cNvGrpSpPr/>
          <p:nvPr/>
        </p:nvGrpSpPr>
        <p:grpSpPr>
          <a:xfrm>
            <a:off x="2592706" y="2444193"/>
            <a:ext cx="1387541" cy="159124"/>
            <a:chOff x="3200660" y="2180272"/>
            <a:chExt cx="2563824" cy="378237"/>
          </a:xfrm>
        </p:grpSpPr>
        <p:sp>
          <p:nvSpPr>
            <p:cNvPr id="9102" name="Google Shape;9102;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60"/>
          <p:cNvGrpSpPr/>
          <p:nvPr/>
        </p:nvGrpSpPr>
        <p:grpSpPr>
          <a:xfrm>
            <a:off x="2589231" y="2722018"/>
            <a:ext cx="1390502" cy="159625"/>
            <a:chOff x="3530150" y="2790075"/>
            <a:chExt cx="1962600" cy="225300"/>
          </a:xfrm>
        </p:grpSpPr>
        <p:sp>
          <p:nvSpPr>
            <p:cNvPr id="9121" name="Google Shape;9121;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0"/>
          <p:cNvGrpSpPr/>
          <p:nvPr/>
        </p:nvGrpSpPr>
        <p:grpSpPr>
          <a:xfrm>
            <a:off x="2589884" y="3000344"/>
            <a:ext cx="1411629" cy="153761"/>
            <a:chOff x="3558802" y="4011427"/>
            <a:chExt cx="1866000" cy="111300"/>
          </a:xfrm>
        </p:grpSpPr>
        <p:sp>
          <p:nvSpPr>
            <p:cNvPr id="9124" name="Google Shape;9124;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0"/>
          <p:cNvGrpSpPr/>
          <p:nvPr/>
        </p:nvGrpSpPr>
        <p:grpSpPr>
          <a:xfrm>
            <a:off x="2589576" y="2205744"/>
            <a:ext cx="1383503" cy="119749"/>
            <a:chOff x="3465975" y="2270276"/>
            <a:chExt cx="1986364" cy="171929"/>
          </a:xfrm>
        </p:grpSpPr>
        <p:sp>
          <p:nvSpPr>
            <p:cNvPr id="9127" name="Google Shape;9127;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0"/>
          <p:cNvGrpSpPr/>
          <p:nvPr/>
        </p:nvGrpSpPr>
        <p:grpSpPr>
          <a:xfrm>
            <a:off x="2600584" y="3569394"/>
            <a:ext cx="1369531" cy="195460"/>
            <a:chOff x="723300" y="4253549"/>
            <a:chExt cx="2276482" cy="324900"/>
          </a:xfrm>
        </p:grpSpPr>
        <p:sp>
          <p:nvSpPr>
            <p:cNvPr id="9136" name="Google Shape;9136;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60"/>
          <p:cNvGrpSpPr/>
          <p:nvPr/>
        </p:nvGrpSpPr>
        <p:grpSpPr>
          <a:xfrm>
            <a:off x="2590145" y="3270574"/>
            <a:ext cx="1389066" cy="180119"/>
            <a:chOff x="705948" y="3788465"/>
            <a:chExt cx="2308953" cy="299400"/>
          </a:xfrm>
        </p:grpSpPr>
        <p:sp>
          <p:nvSpPr>
            <p:cNvPr id="9142" name="Google Shape;9142;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0"/>
          <p:cNvGrpSpPr/>
          <p:nvPr/>
        </p:nvGrpSpPr>
        <p:grpSpPr>
          <a:xfrm>
            <a:off x="2638082" y="3883554"/>
            <a:ext cx="1304609" cy="294074"/>
            <a:chOff x="2658741" y="4097347"/>
            <a:chExt cx="1304609" cy="294074"/>
          </a:xfrm>
        </p:grpSpPr>
        <p:grpSp>
          <p:nvGrpSpPr>
            <p:cNvPr id="9148" name="Google Shape;9148;p60"/>
            <p:cNvGrpSpPr/>
            <p:nvPr/>
          </p:nvGrpSpPr>
          <p:grpSpPr>
            <a:xfrm>
              <a:off x="2658741" y="4097347"/>
              <a:ext cx="118572" cy="294074"/>
              <a:chOff x="3343310" y="4475555"/>
              <a:chExt cx="127717" cy="316753"/>
            </a:xfrm>
          </p:grpSpPr>
          <p:sp>
            <p:nvSpPr>
              <p:cNvPr id="9149" name="Google Shape;9149;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0"/>
            <p:cNvGrpSpPr/>
            <p:nvPr/>
          </p:nvGrpSpPr>
          <p:grpSpPr>
            <a:xfrm>
              <a:off x="3815519" y="4098388"/>
              <a:ext cx="147831" cy="291991"/>
              <a:chOff x="3527539" y="4476677"/>
              <a:chExt cx="159232" cy="314510"/>
            </a:xfrm>
          </p:grpSpPr>
          <p:sp>
            <p:nvSpPr>
              <p:cNvPr id="9152" name="Google Shape;9152;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0"/>
            <p:cNvGrpSpPr/>
            <p:nvPr/>
          </p:nvGrpSpPr>
          <p:grpSpPr>
            <a:xfrm>
              <a:off x="3511696" y="4098388"/>
              <a:ext cx="147831" cy="291991"/>
              <a:chOff x="3527539" y="4476677"/>
              <a:chExt cx="159232" cy="314510"/>
            </a:xfrm>
          </p:grpSpPr>
          <p:sp>
            <p:nvSpPr>
              <p:cNvPr id="9155" name="Google Shape;9155;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0"/>
            <p:cNvGrpSpPr/>
            <p:nvPr/>
          </p:nvGrpSpPr>
          <p:grpSpPr>
            <a:xfrm>
              <a:off x="3207874" y="4098388"/>
              <a:ext cx="147831" cy="291991"/>
              <a:chOff x="3527539" y="4476677"/>
              <a:chExt cx="159232" cy="314510"/>
            </a:xfrm>
          </p:grpSpPr>
          <p:sp>
            <p:nvSpPr>
              <p:cNvPr id="9158" name="Google Shape;9158;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0"/>
            <p:cNvGrpSpPr/>
            <p:nvPr/>
          </p:nvGrpSpPr>
          <p:grpSpPr>
            <a:xfrm>
              <a:off x="2933305" y="4097347"/>
              <a:ext cx="118572" cy="294074"/>
              <a:chOff x="3343310" y="4475555"/>
              <a:chExt cx="127717" cy="316753"/>
            </a:xfrm>
          </p:grpSpPr>
          <p:sp>
            <p:nvSpPr>
              <p:cNvPr id="9161" name="Google Shape;9161;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3" name="Google Shape;9163;p60"/>
          <p:cNvGrpSpPr/>
          <p:nvPr/>
        </p:nvGrpSpPr>
        <p:grpSpPr>
          <a:xfrm>
            <a:off x="4256912" y="1866676"/>
            <a:ext cx="1433821" cy="191501"/>
            <a:chOff x="4273350" y="2080469"/>
            <a:chExt cx="1433821" cy="191501"/>
          </a:xfrm>
        </p:grpSpPr>
        <p:grpSp>
          <p:nvGrpSpPr>
            <p:cNvPr id="9164" name="Google Shape;9164;p60"/>
            <p:cNvGrpSpPr/>
            <p:nvPr/>
          </p:nvGrpSpPr>
          <p:grpSpPr>
            <a:xfrm>
              <a:off x="4273350" y="2080469"/>
              <a:ext cx="1433821" cy="0"/>
              <a:chOff x="5224975" y="2962250"/>
              <a:chExt cx="1544400" cy="0"/>
            </a:xfrm>
          </p:grpSpPr>
          <p:cxnSp>
            <p:nvCxnSpPr>
              <p:cNvPr id="9165" name="Google Shape;9165;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66" name="Google Shape;9166;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67" name="Google Shape;9167;p60"/>
            <p:cNvGrpSpPr/>
            <p:nvPr/>
          </p:nvGrpSpPr>
          <p:grpSpPr>
            <a:xfrm>
              <a:off x="4273350" y="2271969"/>
              <a:ext cx="1433821" cy="0"/>
              <a:chOff x="5224975" y="2962250"/>
              <a:chExt cx="1544400" cy="0"/>
            </a:xfrm>
          </p:grpSpPr>
          <p:cxnSp>
            <p:nvCxnSpPr>
              <p:cNvPr id="9168" name="Google Shape;9168;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69" name="Google Shape;9169;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70" name="Google Shape;9170;p60"/>
          <p:cNvGrpSpPr/>
          <p:nvPr/>
        </p:nvGrpSpPr>
        <p:grpSpPr>
          <a:xfrm>
            <a:off x="4258467" y="969244"/>
            <a:ext cx="1430711" cy="743389"/>
            <a:chOff x="5159450" y="1919950"/>
            <a:chExt cx="1541050" cy="862500"/>
          </a:xfrm>
        </p:grpSpPr>
        <p:sp>
          <p:nvSpPr>
            <p:cNvPr id="9171" name="Google Shape;9171;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9172" name="Google Shape;9172;p60"/>
            <p:cNvGrpSpPr/>
            <p:nvPr/>
          </p:nvGrpSpPr>
          <p:grpSpPr>
            <a:xfrm>
              <a:off x="5159450" y="1919950"/>
              <a:ext cx="1541050" cy="862500"/>
              <a:chOff x="5159450" y="1919950"/>
              <a:chExt cx="1541050" cy="862500"/>
            </a:xfrm>
          </p:grpSpPr>
          <p:cxnSp>
            <p:nvCxnSpPr>
              <p:cNvPr id="9173" name="Google Shape;9173;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74" name="Google Shape;9174;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75" name="Google Shape;9175;p60"/>
          <p:cNvGrpSpPr/>
          <p:nvPr/>
        </p:nvGrpSpPr>
        <p:grpSpPr>
          <a:xfrm>
            <a:off x="4248581" y="2192571"/>
            <a:ext cx="1450484" cy="1052087"/>
            <a:chOff x="5230575" y="1554475"/>
            <a:chExt cx="2137150" cy="1550150"/>
          </a:xfrm>
        </p:grpSpPr>
        <p:sp>
          <p:nvSpPr>
            <p:cNvPr id="9176" name="Google Shape;9176;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0"/>
          <p:cNvGrpSpPr/>
          <p:nvPr/>
        </p:nvGrpSpPr>
        <p:grpSpPr>
          <a:xfrm rot="10800000">
            <a:off x="4265131" y="3284761"/>
            <a:ext cx="1417383" cy="887946"/>
            <a:chOff x="5645403" y="2920021"/>
            <a:chExt cx="2650800" cy="2180614"/>
          </a:xfrm>
        </p:grpSpPr>
        <p:sp>
          <p:nvSpPr>
            <p:cNvPr id="9190" name="Google Shape;9190;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1" name="Google Shape;9191;p60"/>
            <p:cNvCxnSpPr>
              <a:stCxn id="919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92" name="Google Shape;9192;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3" name="Google Shape;9193;p60"/>
            <p:cNvCxnSpPr>
              <a:endCxn id="919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94" name="Google Shape;9194;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5" name="Google Shape;9195;p60"/>
            <p:cNvCxnSpPr>
              <a:stCxn id="919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96" name="Google Shape;9196;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7" name="Google Shape;9197;p60"/>
            <p:cNvCxnSpPr>
              <a:endCxn id="919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98" name="Google Shape;9198;p60"/>
          <p:cNvGrpSpPr/>
          <p:nvPr/>
        </p:nvGrpSpPr>
        <p:grpSpPr>
          <a:xfrm>
            <a:off x="7365491" y="2188116"/>
            <a:ext cx="1071743" cy="1021579"/>
            <a:chOff x="7189833" y="2022667"/>
            <a:chExt cx="1251159" cy="1192597"/>
          </a:xfrm>
        </p:grpSpPr>
        <p:sp>
          <p:nvSpPr>
            <p:cNvPr id="9199" name="Google Shape;9199;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0"/>
          <p:cNvGrpSpPr/>
          <p:nvPr/>
        </p:nvGrpSpPr>
        <p:grpSpPr>
          <a:xfrm>
            <a:off x="706762" y="2614523"/>
            <a:ext cx="1695374" cy="1560837"/>
            <a:chOff x="727421" y="2828315"/>
            <a:chExt cx="1695374" cy="1560837"/>
          </a:xfrm>
        </p:grpSpPr>
        <p:grpSp>
          <p:nvGrpSpPr>
            <p:cNvPr id="9204" name="Google Shape;9204;p60"/>
            <p:cNvGrpSpPr/>
            <p:nvPr/>
          </p:nvGrpSpPr>
          <p:grpSpPr>
            <a:xfrm>
              <a:off x="819108" y="2882501"/>
              <a:ext cx="103104" cy="1426186"/>
              <a:chOff x="4674013" y="3100904"/>
              <a:chExt cx="122758" cy="1698043"/>
            </a:xfrm>
          </p:grpSpPr>
          <p:sp>
            <p:nvSpPr>
              <p:cNvPr id="9205" name="Google Shape;9205;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0"/>
            <p:cNvGrpSpPr/>
            <p:nvPr/>
          </p:nvGrpSpPr>
          <p:grpSpPr>
            <a:xfrm>
              <a:off x="1062475" y="2882501"/>
              <a:ext cx="103104" cy="1426186"/>
              <a:chOff x="4940438" y="3100904"/>
              <a:chExt cx="122758" cy="1698043"/>
            </a:xfrm>
          </p:grpSpPr>
          <p:sp>
            <p:nvSpPr>
              <p:cNvPr id="9213" name="Google Shape;9213;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60"/>
            <p:cNvGrpSpPr/>
            <p:nvPr/>
          </p:nvGrpSpPr>
          <p:grpSpPr>
            <a:xfrm>
              <a:off x="1299324" y="2882501"/>
              <a:ext cx="103104" cy="1426186"/>
              <a:chOff x="5206863" y="3100904"/>
              <a:chExt cx="122758" cy="1698043"/>
            </a:xfrm>
          </p:grpSpPr>
          <p:sp>
            <p:nvSpPr>
              <p:cNvPr id="9221" name="Google Shape;9221;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0"/>
            <p:cNvGrpSpPr/>
            <p:nvPr/>
          </p:nvGrpSpPr>
          <p:grpSpPr>
            <a:xfrm>
              <a:off x="1786057" y="2882501"/>
              <a:ext cx="103104" cy="1426186"/>
              <a:chOff x="6006138" y="3143629"/>
              <a:chExt cx="122758" cy="1698043"/>
            </a:xfrm>
          </p:grpSpPr>
          <p:sp>
            <p:nvSpPr>
              <p:cNvPr id="9229" name="Google Shape;9229;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0"/>
            <p:cNvGrpSpPr/>
            <p:nvPr/>
          </p:nvGrpSpPr>
          <p:grpSpPr>
            <a:xfrm>
              <a:off x="2029422" y="2882501"/>
              <a:ext cx="103104" cy="1426186"/>
              <a:chOff x="6805413" y="3100904"/>
              <a:chExt cx="122758" cy="1698043"/>
            </a:xfrm>
          </p:grpSpPr>
          <p:sp>
            <p:nvSpPr>
              <p:cNvPr id="9237" name="Google Shape;9237;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0"/>
            <p:cNvGrpSpPr/>
            <p:nvPr/>
          </p:nvGrpSpPr>
          <p:grpSpPr>
            <a:xfrm>
              <a:off x="727421" y="2828315"/>
              <a:ext cx="1695374" cy="1560837"/>
              <a:chOff x="734799" y="2782450"/>
              <a:chExt cx="1571100" cy="1577400"/>
            </a:xfrm>
          </p:grpSpPr>
          <p:cxnSp>
            <p:nvCxnSpPr>
              <p:cNvPr id="9245" name="Google Shape;9245;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46" name="Google Shape;9246;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47" name="Google Shape;9247;p60"/>
            <p:cNvGrpSpPr/>
            <p:nvPr/>
          </p:nvGrpSpPr>
          <p:grpSpPr>
            <a:xfrm>
              <a:off x="2272795" y="2882501"/>
              <a:ext cx="103104" cy="1426186"/>
              <a:chOff x="5206863" y="3100904"/>
              <a:chExt cx="122758" cy="1698043"/>
            </a:xfrm>
          </p:grpSpPr>
          <p:sp>
            <p:nvSpPr>
              <p:cNvPr id="9248" name="Google Shape;9248;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60"/>
            <p:cNvGrpSpPr/>
            <p:nvPr/>
          </p:nvGrpSpPr>
          <p:grpSpPr>
            <a:xfrm>
              <a:off x="1542694" y="2882501"/>
              <a:ext cx="103104" cy="1426186"/>
              <a:chOff x="6006138" y="3143629"/>
              <a:chExt cx="122758" cy="1698043"/>
            </a:xfrm>
          </p:grpSpPr>
          <p:sp>
            <p:nvSpPr>
              <p:cNvPr id="9256" name="Google Shape;9256;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3" name="Google Shape;9263;p60"/>
          <p:cNvGrpSpPr/>
          <p:nvPr/>
        </p:nvGrpSpPr>
        <p:grpSpPr>
          <a:xfrm>
            <a:off x="5915341" y="2192094"/>
            <a:ext cx="1248543" cy="1025319"/>
            <a:chOff x="5183758" y="1210600"/>
            <a:chExt cx="3605380" cy="2960783"/>
          </a:xfrm>
        </p:grpSpPr>
        <p:sp>
          <p:nvSpPr>
            <p:cNvPr id="9264" name="Google Shape;9264;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8" name="Google Shape;9268;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69" name="Google Shape;9269;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70" name="Google Shape;9270;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71" name="Google Shape;9271;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72" name="Google Shape;9272;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0"/>
          <p:cNvGrpSpPr/>
          <p:nvPr/>
        </p:nvGrpSpPr>
        <p:grpSpPr>
          <a:xfrm>
            <a:off x="5772403" y="3330411"/>
            <a:ext cx="2664831" cy="843440"/>
            <a:chOff x="5916567" y="1099697"/>
            <a:chExt cx="2556683" cy="809211"/>
          </a:xfrm>
        </p:grpSpPr>
        <p:sp>
          <p:nvSpPr>
            <p:cNvPr id="9274" name="Google Shape;9274;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0"/>
          <p:cNvGrpSpPr/>
          <p:nvPr/>
        </p:nvGrpSpPr>
        <p:grpSpPr>
          <a:xfrm>
            <a:off x="5879943" y="979270"/>
            <a:ext cx="1299851" cy="1023338"/>
            <a:chOff x="5900602" y="1193063"/>
            <a:chExt cx="1299851" cy="1023338"/>
          </a:xfrm>
        </p:grpSpPr>
        <p:grpSp>
          <p:nvGrpSpPr>
            <p:cNvPr id="9283" name="Google Shape;9283;p60"/>
            <p:cNvGrpSpPr/>
            <p:nvPr/>
          </p:nvGrpSpPr>
          <p:grpSpPr>
            <a:xfrm>
              <a:off x="6743564" y="1193063"/>
              <a:ext cx="456889" cy="700379"/>
              <a:chOff x="6743564" y="1193063"/>
              <a:chExt cx="456889" cy="700379"/>
            </a:xfrm>
          </p:grpSpPr>
          <p:grpSp>
            <p:nvGrpSpPr>
              <p:cNvPr id="9284" name="Google Shape;9284;p60"/>
              <p:cNvGrpSpPr/>
              <p:nvPr/>
            </p:nvGrpSpPr>
            <p:grpSpPr>
              <a:xfrm>
                <a:off x="6743564" y="1690731"/>
                <a:ext cx="214402" cy="202710"/>
                <a:chOff x="6743564" y="1690731"/>
                <a:chExt cx="214402" cy="202710"/>
              </a:xfrm>
            </p:grpSpPr>
            <p:sp>
              <p:nvSpPr>
                <p:cNvPr id="9285" name="Google Shape;9285;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60"/>
              <p:cNvGrpSpPr/>
              <p:nvPr/>
            </p:nvGrpSpPr>
            <p:grpSpPr>
              <a:xfrm>
                <a:off x="6915505" y="1193063"/>
                <a:ext cx="284947" cy="589637"/>
                <a:chOff x="6915505" y="1193063"/>
                <a:chExt cx="284947" cy="589637"/>
              </a:xfrm>
            </p:grpSpPr>
            <p:sp>
              <p:nvSpPr>
                <p:cNvPr id="9288" name="Google Shape;9288;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90" name="Google Shape;9290;p60"/>
            <p:cNvGrpSpPr/>
            <p:nvPr/>
          </p:nvGrpSpPr>
          <p:grpSpPr>
            <a:xfrm>
              <a:off x="6520337" y="1193063"/>
              <a:ext cx="341815" cy="801589"/>
              <a:chOff x="6520337" y="1193063"/>
              <a:chExt cx="341815" cy="801589"/>
            </a:xfrm>
          </p:grpSpPr>
          <p:grpSp>
            <p:nvGrpSpPr>
              <p:cNvPr id="9291" name="Google Shape;9291;p60"/>
              <p:cNvGrpSpPr/>
              <p:nvPr/>
            </p:nvGrpSpPr>
            <p:grpSpPr>
              <a:xfrm>
                <a:off x="6520337" y="1589527"/>
                <a:ext cx="213950" cy="405125"/>
                <a:chOff x="6520337" y="1589527"/>
                <a:chExt cx="213950" cy="405125"/>
              </a:xfrm>
            </p:grpSpPr>
            <p:sp>
              <p:nvSpPr>
                <p:cNvPr id="9292" name="Google Shape;9292;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60"/>
              <p:cNvGrpSpPr/>
              <p:nvPr/>
            </p:nvGrpSpPr>
            <p:grpSpPr>
              <a:xfrm>
                <a:off x="6577204" y="1193063"/>
                <a:ext cx="284947" cy="453562"/>
                <a:chOff x="6577204" y="1193063"/>
                <a:chExt cx="284947" cy="453562"/>
              </a:xfrm>
            </p:grpSpPr>
            <p:sp>
              <p:nvSpPr>
                <p:cNvPr id="9295" name="Google Shape;9295;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97" name="Google Shape;9297;p60"/>
            <p:cNvGrpSpPr/>
            <p:nvPr/>
          </p:nvGrpSpPr>
          <p:grpSpPr>
            <a:xfrm>
              <a:off x="6238903" y="1193063"/>
              <a:ext cx="300475" cy="901782"/>
              <a:chOff x="6238903" y="1193063"/>
              <a:chExt cx="300475" cy="901782"/>
            </a:xfrm>
          </p:grpSpPr>
          <p:grpSp>
            <p:nvGrpSpPr>
              <p:cNvPr id="9298" name="Google Shape;9298;p60"/>
              <p:cNvGrpSpPr/>
              <p:nvPr/>
            </p:nvGrpSpPr>
            <p:grpSpPr>
              <a:xfrm>
                <a:off x="6290865" y="1489315"/>
                <a:ext cx="248514" cy="605530"/>
                <a:chOff x="6290865" y="1489315"/>
                <a:chExt cx="248514" cy="605530"/>
              </a:xfrm>
            </p:grpSpPr>
            <p:sp>
              <p:nvSpPr>
                <p:cNvPr id="9299" name="Google Shape;9299;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60"/>
              <p:cNvGrpSpPr/>
              <p:nvPr/>
            </p:nvGrpSpPr>
            <p:grpSpPr>
              <a:xfrm>
                <a:off x="6238903" y="1193063"/>
                <a:ext cx="284947" cy="327512"/>
                <a:chOff x="6238903" y="1193063"/>
                <a:chExt cx="284947" cy="327512"/>
              </a:xfrm>
            </p:grpSpPr>
            <p:sp>
              <p:nvSpPr>
                <p:cNvPr id="9302" name="Google Shape;9302;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3" name="Google Shape;9303;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04" name="Google Shape;9304;p60"/>
            <p:cNvGrpSpPr/>
            <p:nvPr/>
          </p:nvGrpSpPr>
          <p:grpSpPr>
            <a:xfrm>
              <a:off x="5900602" y="1193063"/>
              <a:ext cx="444345" cy="1023338"/>
              <a:chOff x="5900602" y="1193063"/>
              <a:chExt cx="444345" cy="1023338"/>
            </a:xfrm>
          </p:grpSpPr>
          <p:grpSp>
            <p:nvGrpSpPr>
              <p:cNvPr id="9305" name="Google Shape;9305;p60"/>
              <p:cNvGrpSpPr/>
              <p:nvPr/>
            </p:nvGrpSpPr>
            <p:grpSpPr>
              <a:xfrm>
                <a:off x="6046501" y="1367785"/>
                <a:ext cx="298446" cy="848616"/>
                <a:chOff x="6046501" y="1367785"/>
                <a:chExt cx="298446" cy="848616"/>
              </a:xfrm>
            </p:grpSpPr>
            <p:sp>
              <p:nvSpPr>
                <p:cNvPr id="9306" name="Google Shape;9306;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0"/>
              <p:cNvGrpSpPr/>
              <p:nvPr/>
            </p:nvGrpSpPr>
            <p:grpSpPr>
              <a:xfrm>
                <a:off x="5900602" y="1193063"/>
                <a:ext cx="284947" cy="182312"/>
                <a:chOff x="5900602" y="1193063"/>
                <a:chExt cx="284947" cy="182312"/>
              </a:xfrm>
            </p:grpSpPr>
            <p:sp>
              <p:nvSpPr>
                <p:cNvPr id="9309" name="Google Shape;9309;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0" name="Google Shape;9310;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11" name="Google Shape;9311;p60"/>
          <p:cNvGrpSpPr/>
          <p:nvPr/>
        </p:nvGrpSpPr>
        <p:grpSpPr>
          <a:xfrm>
            <a:off x="7217825" y="979415"/>
            <a:ext cx="1219413" cy="1051365"/>
            <a:chOff x="7287122" y="1165658"/>
            <a:chExt cx="1219413" cy="1051365"/>
          </a:xfrm>
        </p:grpSpPr>
        <p:grpSp>
          <p:nvGrpSpPr>
            <p:cNvPr id="9312" name="Google Shape;9312;p60"/>
            <p:cNvGrpSpPr/>
            <p:nvPr/>
          </p:nvGrpSpPr>
          <p:grpSpPr>
            <a:xfrm>
              <a:off x="7287122" y="1969723"/>
              <a:ext cx="1219413" cy="247300"/>
              <a:chOff x="7287122" y="1969723"/>
              <a:chExt cx="1219413" cy="247300"/>
            </a:xfrm>
          </p:grpSpPr>
          <p:sp>
            <p:nvSpPr>
              <p:cNvPr id="9313" name="Google Shape;9313;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4" name="Google Shape;9314;p60"/>
              <p:cNvGrpSpPr/>
              <p:nvPr/>
            </p:nvGrpSpPr>
            <p:grpSpPr>
              <a:xfrm>
                <a:off x="7287122" y="2063892"/>
                <a:ext cx="1151753" cy="73428"/>
                <a:chOff x="7287122" y="2063892"/>
                <a:chExt cx="1151753" cy="73428"/>
              </a:xfrm>
            </p:grpSpPr>
            <p:sp>
              <p:nvSpPr>
                <p:cNvPr id="9315" name="Google Shape;9315;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6" name="Google Shape;9316;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17" name="Google Shape;9317;p60"/>
            <p:cNvGrpSpPr/>
            <p:nvPr/>
          </p:nvGrpSpPr>
          <p:grpSpPr>
            <a:xfrm>
              <a:off x="7287122" y="1712201"/>
              <a:ext cx="1219403" cy="246767"/>
              <a:chOff x="7287122" y="1712201"/>
              <a:chExt cx="1219403" cy="246767"/>
            </a:xfrm>
          </p:grpSpPr>
          <p:sp>
            <p:nvSpPr>
              <p:cNvPr id="9318" name="Google Shape;9318;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60"/>
              <p:cNvGrpSpPr/>
              <p:nvPr/>
            </p:nvGrpSpPr>
            <p:grpSpPr>
              <a:xfrm>
                <a:off x="7287122" y="1842861"/>
                <a:ext cx="1005303" cy="73419"/>
                <a:chOff x="7287122" y="1842861"/>
                <a:chExt cx="1005303" cy="73419"/>
              </a:xfrm>
            </p:grpSpPr>
            <p:sp>
              <p:nvSpPr>
                <p:cNvPr id="9320" name="Google Shape;9320;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22" name="Google Shape;9322;p60"/>
            <p:cNvGrpSpPr/>
            <p:nvPr/>
          </p:nvGrpSpPr>
          <p:grpSpPr>
            <a:xfrm>
              <a:off x="7287122" y="1447520"/>
              <a:ext cx="1219403" cy="286667"/>
              <a:chOff x="7287122" y="1447520"/>
              <a:chExt cx="1219403" cy="286667"/>
            </a:xfrm>
          </p:grpSpPr>
          <p:sp>
            <p:nvSpPr>
              <p:cNvPr id="9323" name="Google Shape;9323;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60"/>
              <p:cNvGrpSpPr/>
              <p:nvPr/>
            </p:nvGrpSpPr>
            <p:grpSpPr>
              <a:xfrm>
                <a:off x="7287122" y="1581977"/>
                <a:ext cx="852803" cy="73428"/>
                <a:chOff x="7287122" y="1581977"/>
                <a:chExt cx="852803" cy="73428"/>
              </a:xfrm>
            </p:grpSpPr>
            <p:sp>
              <p:nvSpPr>
                <p:cNvPr id="9325" name="Google Shape;9325;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6" name="Google Shape;9326;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27" name="Google Shape;9327;p60"/>
            <p:cNvGrpSpPr/>
            <p:nvPr/>
          </p:nvGrpSpPr>
          <p:grpSpPr>
            <a:xfrm>
              <a:off x="7287122" y="1165658"/>
              <a:ext cx="1219403" cy="344253"/>
              <a:chOff x="7287122" y="1165658"/>
              <a:chExt cx="1219403" cy="344253"/>
            </a:xfrm>
          </p:grpSpPr>
          <p:sp>
            <p:nvSpPr>
              <p:cNvPr id="9328" name="Google Shape;9328;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60"/>
              <p:cNvGrpSpPr/>
              <p:nvPr/>
            </p:nvGrpSpPr>
            <p:grpSpPr>
              <a:xfrm>
                <a:off x="7287122" y="1341025"/>
                <a:ext cx="695703" cy="73419"/>
                <a:chOff x="7287122" y="1341025"/>
                <a:chExt cx="695703" cy="73419"/>
              </a:xfrm>
            </p:grpSpPr>
            <p:sp>
              <p:nvSpPr>
                <p:cNvPr id="9330" name="Google Shape;9330;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335"/>
        <p:cNvGrpSpPr/>
        <p:nvPr/>
      </p:nvGrpSpPr>
      <p:grpSpPr>
        <a:xfrm>
          <a:off x="0" y="0"/>
          <a:ext cx="0" cy="0"/>
          <a:chOff x="0" y="0"/>
          <a:chExt cx="0" cy="0"/>
        </a:xfrm>
      </p:grpSpPr>
      <p:grpSp>
        <p:nvGrpSpPr>
          <p:cNvPr id="9336" name="Google Shape;9336;p61"/>
          <p:cNvGrpSpPr/>
          <p:nvPr/>
        </p:nvGrpSpPr>
        <p:grpSpPr>
          <a:xfrm>
            <a:off x="846551" y="2273217"/>
            <a:ext cx="415546" cy="355053"/>
            <a:chOff x="866243" y="2291587"/>
            <a:chExt cx="415546" cy="355053"/>
          </a:xfrm>
        </p:grpSpPr>
        <p:sp>
          <p:nvSpPr>
            <p:cNvPr id="9337" name="Google Shape;9337;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3" name="Google Shape;9343;p61"/>
          <p:cNvGrpSpPr/>
          <p:nvPr/>
        </p:nvGrpSpPr>
        <p:grpSpPr>
          <a:xfrm>
            <a:off x="1938828" y="2284205"/>
            <a:ext cx="359213" cy="327807"/>
            <a:chOff x="1958520" y="2302574"/>
            <a:chExt cx="359213" cy="327807"/>
          </a:xfrm>
        </p:grpSpPr>
        <p:sp>
          <p:nvSpPr>
            <p:cNvPr id="9344" name="Google Shape;9344;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1"/>
          <p:cNvGrpSpPr/>
          <p:nvPr/>
        </p:nvGrpSpPr>
        <p:grpSpPr>
          <a:xfrm>
            <a:off x="2560190" y="2269057"/>
            <a:ext cx="207582" cy="359594"/>
            <a:chOff x="2656082" y="2287427"/>
            <a:chExt cx="207582" cy="359594"/>
          </a:xfrm>
        </p:grpSpPr>
        <p:sp>
          <p:nvSpPr>
            <p:cNvPr id="9348" name="Google Shape;9348;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1"/>
          <p:cNvGrpSpPr/>
          <p:nvPr/>
        </p:nvGrpSpPr>
        <p:grpSpPr>
          <a:xfrm>
            <a:off x="3029961" y="2303099"/>
            <a:ext cx="362991" cy="290018"/>
            <a:chOff x="3049653" y="2321468"/>
            <a:chExt cx="362991" cy="290018"/>
          </a:xfrm>
        </p:grpSpPr>
        <p:sp>
          <p:nvSpPr>
            <p:cNvPr id="9353" name="Google Shape;9353;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61"/>
          <p:cNvGrpSpPr/>
          <p:nvPr/>
        </p:nvGrpSpPr>
        <p:grpSpPr>
          <a:xfrm>
            <a:off x="3544551" y="2271534"/>
            <a:ext cx="422342" cy="355243"/>
            <a:chOff x="3564243" y="2289904"/>
            <a:chExt cx="422342" cy="355243"/>
          </a:xfrm>
        </p:grpSpPr>
        <p:sp>
          <p:nvSpPr>
            <p:cNvPr id="9358" name="Google Shape;9358;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3" name="Google Shape;9363;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4" name="Google Shape;9364;p61"/>
          <p:cNvGrpSpPr/>
          <p:nvPr/>
        </p:nvGrpSpPr>
        <p:grpSpPr>
          <a:xfrm>
            <a:off x="4668202" y="2271344"/>
            <a:ext cx="359594" cy="353909"/>
            <a:chOff x="4687894" y="2289713"/>
            <a:chExt cx="359594" cy="353909"/>
          </a:xfrm>
        </p:grpSpPr>
        <p:sp>
          <p:nvSpPr>
            <p:cNvPr id="9365" name="Google Shape;9365;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8" name="Google Shape;9368;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9" name="Google Shape;9369;p61"/>
          <p:cNvGrpSpPr/>
          <p:nvPr/>
        </p:nvGrpSpPr>
        <p:grpSpPr>
          <a:xfrm>
            <a:off x="6352932" y="2289857"/>
            <a:ext cx="263567" cy="317614"/>
            <a:chOff x="6421399" y="2308227"/>
            <a:chExt cx="263567" cy="317614"/>
          </a:xfrm>
        </p:grpSpPr>
        <p:sp>
          <p:nvSpPr>
            <p:cNvPr id="9370" name="Google Shape;9370;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1"/>
          <p:cNvGrpSpPr/>
          <p:nvPr/>
        </p:nvGrpSpPr>
        <p:grpSpPr>
          <a:xfrm>
            <a:off x="6850501" y="2277250"/>
            <a:ext cx="360356" cy="343462"/>
            <a:chOff x="6870193" y="2295620"/>
            <a:chExt cx="360356" cy="343462"/>
          </a:xfrm>
        </p:grpSpPr>
        <p:sp>
          <p:nvSpPr>
            <p:cNvPr id="9375" name="Google Shape;9375;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1"/>
          <p:cNvGrpSpPr/>
          <p:nvPr/>
        </p:nvGrpSpPr>
        <p:grpSpPr>
          <a:xfrm>
            <a:off x="7421773" y="2284490"/>
            <a:ext cx="342192" cy="327140"/>
            <a:chOff x="7441465" y="2302860"/>
            <a:chExt cx="342192" cy="327140"/>
          </a:xfrm>
        </p:grpSpPr>
        <p:sp>
          <p:nvSpPr>
            <p:cNvPr id="9378" name="Google Shape;9378;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1"/>
          <p:cNvGrpSpPr/>
          <p:nvPr/>
        </p:nvGrpSpPr>
        <p:grpSpPr>
          <a:xfrm>
            <a:off x="7969991" y="2331837"/>
            <a:ext cx="332761" cy="234066"/>
            <a:chOff x="7989683" y="2350207"/>
            <a:chExt cx="332761" cy="234066"/>
          </a:xfrm>
        </p:grpSpPr>
        <p:sp>
          <p:nvSpPr>
            <p:cNvPr id="9381" name="Google Shape;9381;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1"/>
          <p:cNvGrpSpPr/>
          <p:nvPr/>
        </p:nvGrpSpPr>
        <p:grpSpPr>
          <a:xfrm>
            <a:off x="5803602" y="2291381"/>
            <a:ext cx="315327" cy="314978"/>
            <a:chOff x="5823294" y="2309751"/>
            <a:chExt cx="315327" cy="314978"/>
          </a:xfrm>
        </p:grpSpPr>
        <p:sp>
          <p:nvSpPr>
            <p:cNvPr id="9388" name="Google Shape;9388;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61"/>
          <p:cNvGrpSpPr/>
          <p:nvPr/>
        </p:nvGrpSpPr>
        <p:grpSpPr>
          <a:xfrm>
            <a:off x="2477583" y="2725790"/>
            <a:ext cx="370930" cy="370549"/>
            <a:chOff x="2497275" y="2744159"/>
            <a:chExt cx="370930" cy="370549"/>
          </a:xfrm>
        </p:grpSpPr>
        <p:sp>
          <p:nvSpPr>
            <p:cNvPr id="9406" name="Google Shape;9406;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1"/>
          <p:cNvGrpSpPr/>
          <p:nvPr/>
        </p:nvGrpSpPr>
        <p:grpSpPr>
          <a:xfrm>
            <a:off x="841248" y="2728108"/>
            <a:ext cx="371883" cy="365691"/>
            <a:chOff x="860940" y="2746477"/>
            <a:chExt cx="371883" cy="365691"/>
          </a:xfrm>
        </p:grpSpPr>
        <p:sp>
          <p:nvSpPr>
            <p:cNvPr id="9413" name="Google Shape;9413;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1"/>
          <p:cNvGrpSpPr/>
          <p:nvPr/>
        </p:nvGrpSpPr>
        <p:grpSpPr>
          <a:xfrm>
            <a:off x="1431144" y="2747889"/>
            <a:ext cx="283985" cy="341080"/>
            <a:chOff x="1493849" y="2775533"/>
            <a:chExt cx="283985" cy="341080"/>
          </a:xfrm>
        </p:grpSpPr>
        <p:sp>
          <p:nvSpPr>
            <p:cNvPr id="9419" name="Google Shape;9419;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61"/>
          <p:cNvGrpSpPr/>
          <p:nvPr/>
        </p:nvGrpSpPr>
        <p:grpSpPr>
          <a:xfrm>
            <a:off x="1933144" y="2756052"/>
            <a:ext cx="372835" cy="342573"/>
            <a:chOff x="1952836" y="2774422"/>
            <a:chExt cx="372835" cy="342573"/>
          </a:xfrm>
        </p:grpSpPr>
        <p:sp>
          <p:nvSpPr>
            <p:cNvPr id="9422" name="Google Shape;9422;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61"/>
          <p:cNvGrpSpPr/>
          <p:nvPr/>
        </p:nvGrpSpPr>
        <p:grpSpPr>
          <a:xfrm>
            <a:off x="3060224" y="2726107"/>
            <a:ext cx="332729" cy="372518"/>
            <a:chOff x="3079916" y="2744477"/>
            <a:chExt cx="332729" cy="372518"/>
          </a:xfrm>
        </p:grpSpPr>
        <p:sp>
          <p:nvSpPr>
            <p:cNvPr id="9426" name="Google Shape;9426;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1"/>
          <p:cNvGrpSpPr/>
          <p:nvPr/>
        </p:nvGrpSpPr>
        <p:grpSpPr>
          <a:xfrm>
            <a:off x="3600884" y="2727155"/>
            <a:ext cx="336889" cy="355592"/>
            <a:chOff x="3620576" y="2745525"/>
            <a:chExt cx="336889" cy="355592"/>
          </a:xfrm>
        </p:grpSpPr>
        <p:sp>
          <p:nvSpPr>
            <p:cNvPr id="9430" name="Google Shape;9430;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1"/>
          <p:cNvGrpSpPr/>
          <p:nvPr/>
        </p:nvGrpSpPr>
        <p:grpSpPr>
          <a:xfrm>
            <a:off x="4107123" y="2742334"/>
            <a:ext cx="380393" cy="363118"/>
            <a:chOff x="4126815" y="2760704"/>
            <a:chExt cx="380393" cy="363118"/>
          </a:xfrm>
        </p:grpSpPr>
        <p:sp>
          <p:nvSpPr>
            <p:cNvPr id="9433" name="Google Shape;9433;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61"/>
          <p:cNvGrpSpPr/>
          <p:nvPr/>
        </p:nvGrpSpPr>
        <p:grpSpPr>
          <a:xfrm>
            <a:off x="4656294" y="2727314"/>
            <a:ext cx="381346" cy="368644"/>
            <a:chOff x="4675986" y="2745684"/>
            <a:chExt cx="381346" cy="368644"/>
          </a:xfrm>
        </p:grpSpPr>
        <p:sp>
          <p:nvSpPr>
            <p:cNvPr id="9438" name="Google Shape;9438;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1"/>
          <p:cNvGrpSpPr/>
          <p:nvPr/>
        </p:nvGrpSpPr>
        <p:grpSpPr>
          <a:xfrm>
            <a:off x="5200924" y="2772692"/>
            <a:ext cx="373185" cy="302466"/>
            <a:chOff x="5220616" y="2791061"/>
            <a:chExt cx="373185" cy="302466"/>
          </a:xfrm>
        </p:grpSpPr>
        <p:sp>
          <p:nvSpPr>
            <p:cNvPr id="9441" name="Google Shape;9441;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61"/>
          <p:cNvGrpSpPr/>
          <p:nvPr/>
        </p:nvGrpSpPr>
        <p:grpSpPr>
          <a:xfrm>
            <a:off x="5768969" y="2754147"/>
            <a:ext cx="284366" cy="344097"/>
            <a:chOff x="5864861" y="2772517"/>
            <a:chExt cx="284366" cy="344097"/>
          </a:xfrm>
        </p:grpSpPr>
        <p:sp>
          <p:nvSpPr>
            <p:cNvPr id="9460" name="Google Shape;9460;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61"/>
          <p:cNvGrpSpPr/>
          <p:nvPr/>
        </p:nvGrpSpPr>
        <p:grpSpPr>
          <a:xfrm>
            <a:off x="6954467" y="2771168"/>
            <a:ext cx="255247" cy="327458"/>
            <a:chOff x="6974158" y="2789537"/>
            <a:chExt cx="255247" cy="327458"/>
          </a:xfrm>
        </p:grpSpPr>
        <p:sp>
          <p:nvSpPr>
            <p:cNvPr id="9468" name="Google Shape;9468;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1"/>
          <p:cNvGrpSpPr/>
          <p:nvPr/>
        </p:nvGrpSpPr>
        <p:grpSpPr>
          <a:xfrm>
            <a:off x="7511005" y="2771930"/>
            <a:ext cx="244291" cy="326314"/>
            <a:chOff x="7530697" y="2790299"/>
            <a:chExt cx="244291" cy="326314"/>
          </a:xfrm>
        </p:grpSpPr>
        <p:sp>
          <p:nvSpPr>
            <p:cNvPr id="9475" name="Google Shape;9475;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61"/>
          <p:cNvGrpSpPr/>
          <p:nvPr/>
        </p:nvGrpSpPr>
        <p:grpSpPr>
          <a:xfrm>
            <a:off x="7968499" y="2813878"/>
            <a:ext cx="332348" cy="283985"/>
            <a:chOff x="7988191" y="2832248"/>
            <a:chExt cx="332348" cy="283985"/>
          </a:xfrm>
        </p:grpSpPr>
        <p:sp>
          <p:nvSpPr>
            <p:cNvPr id="9482" name="Google Shape;9482;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5" name="Google Shape;9485;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61"/>
          <p:cNvGrpSpPr/>
          <p:nvPr/>
        </p:nvGrpSpPr>
        <p:grpSpPr>
          <a:xfrm>
            <a:off x="3568748" y="3239998"/>
            <a:ext cx="364484" cy="262423"/>
            <a:chOff x="3588440" y="3258368"/>
            <a:chExt cx="364484" cy="262423"/>
          </a:xfrm>
        </p:grpSpPr>
        <p:sp>
          <p:nvSpPr>
            <p:cNvPr id="9487" name="Google Shape;9487;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61"/>
          <p:cNvGrpSpPr/>
          <p:nvPr/>
        </p:nvGrpSpPr>
        <p:grpSpPr>
          <a:xfrm>
            <a:off x="5746125" y="3209355"/>
            <a:ext cx="364865" cy="324822"/>
            <a:chOff x="5765817" y="3227724"/>
            <a:chExt cx="364865" cy="324822"/>
          </a:xfrm>
        </p:grpSpPr>
        <p:sp>
          <p:nvSpPr>
            <p:cNvPr id="9495" name="Google Shape;9495;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1"/>
          <p:cNvGrpSpPr/>
          <p:nvPr/>
        </p:nvGrpSpPr>
        <p:grpSpPr>
          <a:xfrm>
            <a:off x="6208891" y="3219294"/>
            <a:ext cx="446539" cy="303895"/>
            <a:chOff x="6228583" y="3237664"/>
            <a:chExt cx="446539" cy="303895"/>
          </a:xfrm>
        </p:grpSpPr>
        <p:sp>
          <p:nvSpPr>
            <p:cNvPr id="9499" name="Google Shape;9499;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1"/>
          <p:cNvGrpSpPr/>
          <p:nvPr/>
        </p:nvGrpSpPr>
        <p:grpSpPr>
          <a:xfrm>
            <a:off x="846170" y="3188936"/>
            <a:ext cx="364484" cy="364897"/>
            <a:chOff x="865862" y="3207306"/>
            <a:chExt cx="364484" cy="364897"/>
          </a:xfrm>
        </p:grpSpPr>
        <p:sp>
          <p:nvSpPr>
            <p:cNvPr id="9517" name="Google Shape;9517;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1"/>
          <p:cNvGrpSpPr/>
          <p:nvPr/>
        </p:nvGrpSpPr>
        <p:grpSpPr>
          <a:xfrm>
            <a:off x="1384925" y="3208593"/>
            <a:ext cx="370168" cy="325965"/>
            <a:chOff x="1404617" y="3226962"/>
            <a:chExt cx="370168" cy="325965"/>
          </a:xfrm>
        </p:grpSpPr>
        <p:sp>
          <p:nvSpPr>
            <p:cNvPr id="9532" name="Google Shape;9532;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1"/>
          <p:cNvGrpSpPr/>
          <p:nvPr/>
        </p:nvGrpSpPr>
        <p:grpSpPr>
          <a:xfrm>
            <a:off x="1933711" y="3197724"/>
            <a:ext cx="366389" cy="354481"/>
            <a:chOff x="1954741" y="3212419"/>
            <a:chExt cx="366389" cy="354481"/>
          </a:xfrm>
        </p:grpSpPr>
        <p:sp>
          <p:nvSpPr>
            <p:cNvPr id="9542" name="Google Shape;9542;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1"/>
          <p:cNvGrpSpPr/>
          <p:nvPr/>
        </p:nvGrpSpPr>
        <p:grpSpPr>
          <a:xfrm>
            <a:off x="3023547" y="3197256"/>
            <a:ext cx="366008" cy="348670"/>
            <a:chOff x="3043239" y="3215626"/>
            <a:chExt cx="366008" cy="348670"/>
          </a:xfrm>
        </p:grpSpPr>
        <p:sp>
          <p:nvSpPr>
            <p:cNvPr id="9550" name="Google Shape;9550;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1"/>
          <p:cNvGrpSpPr/>
          <p:nvPr/>
        </p:nvGrpSpPr>
        <p:grpSpPr>
          <a:xfrm>
            <a:off x="4198641" y="3166613"/>
            <a:ext cx="209107" cy="383442"/>
            <a:chOff x="4218333" y="3184982"/>
            <a:chExt cx="209107" cy="383442"/>
          </a:xfrm>
        </p:grpSpPr>
        <p:sp>
          <p:nvSpPr>
            <p:cNvPr id="9553" name="Google Shape;9553;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5" name="Google Shape;9555;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61"/>
          <p:cNvGrpSpPr/>
          <p:nvPr/>
        </p:nvGrpSpPr>
        <p:grpSpPr>
          <a:xfrm>
            <a:off x="6876953" y="3197637"/>
            <a:ext cx="322917" cy="347876"/>
            <a:chOff x="6896644" y="3216007"/>
            <a:chExt cx="322917" cy="347876"/>
          </a:xfrm>
        </p:grpSpPr>
        <p:sp>
          <p:nvSpPr>
            <p:cNvPr id="9557" name="Google Shape;9557;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1"/>
          <p:cNvGrpSpPr/>
          <p:nvPr/>
        </p:nvGrpSpPr>
        <p:grpSpPr>
          <a:xfrm>
            <a:off x="7409674" y="3204814"/>
            <a:ext cx="334634" cy="333904"/>
            <a:chOff x="7429366" y="3223183"/>
            <a:chExt cx="334634" cy="333904"/>
          </a:xfrm>
        </p:grpSpPr>
        <p:sp>
          <p:nvSpPr>
            <p:cNvPr id="9565" name="Google Shape;9565;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61"/>
          <p:cNvGrpSpPr/>
          <p:nvPr/>
        </p:nvGrpSpPr>
        <p:grpSpPr>
          <a:xfrm>
            <a:off x="5196764" y="3707114"/>
            <a:ext cx="356196" cy="265631"/>
            <a:chOff x="5216456" y="3725484"/>
            <a:chExt cx="356196" cy="265631"/>
          </a:xfrm>
        </p:grpSpPr>
        <p:sp>
          <p:nvSpPr>
            <p:cNvPr id="9569" name="Google Shape;9569;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1"/>
          <p:cNvGrpSpPr/>
          <p:nvPr/>
        </p:nvGrpSpPr>
        <p:grpSpPr>
          <a:xfrm>
            <a:off x="6829701" y="3715625"/>
            <a:ext cx="355053" cy="248038"/>
            <a:chOff x="6849393" y="3733994"/>
            <a:chExt cx="355053" cy="248038"/>
          </a:xfrm>
        </p:grpSpPr>
        <p:sp>
          <p:nvSpPr>
            <p:cNvPr id="9572" name="Google Shape;9572;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1"/>
          <p:cNvGrpSpPr/>
          <p:nvPr/>
        </p:nvGrpSpPr>
        <p:grpSpPr>
          <a:xfrm>
            <a:off x="7899305" y="3696318"/>
            <a:ext cx="392111" cy="280206"/>
            <a:chOff x="7918997" y="3714687"/>
            <a:chExt cx="392111" cy="280206"/>
          </a:xfrm>
        </p:grpSpPr>
        <p:sp>
          <p:nvSpPr>
            <p:cNvPr id="9578" name="Google Shape;9578;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4" name="Google Shape;9584;p61"/>
          <p:cNvGrpSpPr/>
          <p:nvPr/>
        </p:nvGrpSpPr>
        <p:grpSpPr>
          <a:xfrm>
            <a:off x="1389085" y="3662594"/>
            <a:ext cx="357720" cy="355148"/>
            <a:chOff x="1408777" y="3680964"/>
            <a:chExt cx="357720" cy="355148"/>
          </a:xfrm>
        </p:grpSpPr>
        <p:sp>
          <p:nvSpPr>
            <p:cNvPr id="9585" name="Google Shape;9585;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61"/>
          <p:cNvGrpSpPr/>
          <p:nvPr/>
        </p:nvGrpSpPr>
        <p:grpSpPr>
          <a:xfrm>
            <a:off x="1933144" y="3662594"/>
            <a:ext cx="357720" cy="355148"/>
            <a:chOff x="1952836" y="3680964"/>
            <a:chExt cx="357720" cy="355148"/>
          </a:xfrm>
        </p:grpSpPr>
        <p:sp>
          <p:nvSpPr>
            <p:cNvPr id="9591" name="Google Shape;9591;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1"/>
          <p:cNvGrpSpPr/>
          <p:nvPr/>
        </p:nvGrpSpPr>
        <p:grpSpPr>
          <a:xfrm>
            <a:off x="2477202" y="3662594"/>
            <a:ext cx="357720" cy="355148"/>
            <a:chOff x="2496894" y="3680964"/>
            <a:chExt cx="357720" cy="355148"/>
          </a:xfrm>
        </p:grpSpPr>
        <p:sp>
          <p:nvSpPr>
            <p:cNvPr id="9597" name="Google Shape;9597;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1"/>
          <p:cNvGrpSpPr/>
          <p:nvPr/>
        </p:nvGrpSpPr>
        <p:grpSpPr>
          <a:xfrm>
            <a:off x="3021292" y="3662689"/>
            <a:ext cx="356164" cy="355815"/>
            <a:chOff x="3040984" y="3681059"/>
            <a:chExt cx="356164" cy="355815"/>
          </a:xfrm>
        </p:grpSpPr>
        <p:sp>
          <p:nvSpPr>
            <p:cNvPr id="9603" name="Google Shape;9603;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1"/>
          <p:cNvGrpSpPr/>
          <p:nvPr/>
        </p:nvGrpSpPr>
        <p:grpSpPr>
          <a:xfrm>
            <a:off x="3564589" y="3680821"/>
            <a:ext cx="358069" cy="317995"/>
            <a:chOff x="3584280" y="3699191"/>
            <a:chExt cx="358069" cy="317995"/>
          </a:xfrm>
        </p:grpSpPr>
        <p:sp>
          <p:nvSpPr>
            <p:cNvPr id="9607" name="Google Shape;9607;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1"/>
          <p:cNvGrpSpPr/>
          <p:nvPr/>
        </p:nvGrpSpPr>
        <p:grpSpPr>
          <a:xfrm>
            <a:off x="4109790" y="3662689"/>
            <a:ext cx="355402" cy="354291"/>
            <a:chOff x="4129482" y="3681059"/>
            <a:chExt cx="355402" cy="354291"/>
          </a:xfrm>
        </p:grpSpPr>
        <p:sp>
          <p:nvSpPr>
            <p:cNvPr id="9612" name="Google Shape;9612;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61"/>
          <p:cNvGrpSpPr/>
          <p:nvPr/>
        </p:nvGrpSpPr>
        <p:grpSpPr>
          <a:xfrm>
            <a:off x="4653849" y="3661927"/>
            <a:ext cx="355434" cy="355815"/>
            <a:chOff x="4673540" y="3680297"/>
            <a:chExt cx="355434" cy="355815"/>
          </a:xfrm>
        </p:grpSpPr>
        <p:sp>
          <p:nvSpPr>
            <p:cNvPr id="9617" name="Google Shape;9617;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1"/>
          <p:cNvGrpSpPr/>
          <p:nvPr/>
        </p:nvGrpSpPr>
        <p:grpSpPr>
          <a:xfrm>
            <a:off x="5759716" y="3680821"/>
            <a:ext cx="317645" cy="318757"/>
            <a:chOff x="5779408" y="3699191"/>
            <a:chExt cx="317645" cy="318757"/>
          </a:xfrm>
        </p:grpSpPr>
        <p:sp>
          <p:nvSpPr>
            <p:cNvPr id="9621" name="Google Shape;9621;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61"/>
          <p:cNvGrpSpPr/>
          <p:nvPr/>
        </p:nvGrpSpPr>
        <p:grpSpPr>
          <a:xfrm>
            <a:off x="7370743" y="3662499"/>
            <a:ext cx="372073" cy="355243"/>
            <a:chOff x="7390435" y="3680868"/>
            <a:chExt cx="372073" cy="355243"/>
          </a:xfrm>
        </p:grpSpPr>
        <p:sp>
          <p:nvSpPr>
            <p:cNvPr id="9625" name="Google Shape;9625;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61"/>
          <p:cNvGrpSpPr/>
          <p:nvPr/>
        </p:nvGrpSpPr>
        <p:grpSpPr>
          <a:xfrm>
            <a:off x="1392301" y="4119346"/>
            <a:ext cx="374709" cy="374010"/>
            <a:chOff x="1421638" y="4125629"/>
            <a:chExt cx="374709" cy="374010"/>
          </a:xfrm>
        </p:grpSpPr>
        <p:sp>
          <p:nvSpPr>
            <p:cNvPr id="9632" name="Google Shape;9632;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1"/>
          <p:cNvGrpSpPr/>
          <p:nvPr/>
        </p:nvGrpSpPr>
        <p:grpSpPr>
          <a:xfrm>
            <a:off x="1943917" y="4135255"/>
            <a:ext cx="357720" cy="342192"/>
            <a:chOff x="1973254" y="4156304"/>
            <a:chExt cx="357720" cy="342192"/>
          </a:xfrm>
        </p:grpSpPr>
        <p:sp>
          <p:nvSpPr>
            <p:cNvPr id="9635" name="Google Shape;9635;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61"/>
          <p:cNvGrpSpPr/>
          <p:nvPr/>
        </p:nvGrpSpPr>
        <p:grpSpPr>
          <a:xfrm>
            <a:off x="2494422" y="4136192"/>
            <a:ext cx="341049" cy="340318"/>
            <a:chOff x="2523759" y="4135505"/>
            <a:chExt cx="341049" cy="340318"/>
          </a:xfrm>
        </p:grpSpPr>
        <p:sp>
          <p:nvSpPr>
            <p:cNvPr id="9642" name="Google Shape;9642;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61"/>
          <p:cNvGrpSpPr/>
          <p:nvPr/>
        </p:nvGrpSpPr>
        <p:grpSpPr>
          <a:xfrm>
            <a:off x="3011266" y="4131175"/>
            <a:ext cx="392079" cy="350353"/>
            <a:chOff x="3040603" y="4130360"/>
            <a:chExt cx="392079" cy="350353"/>
          </a:xfrm>
        </p:grpSpPr>
        <p:sp>
          <p:nvSpPr>
            <p:cNvPr id="9645" name="Google Shape;9645;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1"/>
          <p:cNvGrpSpPr/>
          <p:nvPr/>
        </p:nvGrpSpPr>
        <p:grpSpPr>
          <a:xfrm>
            <a:off x="3632807" y="4136192"/>
            <a:ext cx="232955" cy="340318"/>
            <a:chOff x="3662144" y="4135505"/>
            <a:chExt cx="232955" cy="340318"/>
          </a:xfrm>
        </p:grpSpPr>
        <p:sp>
          <p:nvSpPr>
            <p:cNvPr id="9656" name="Google Shape;9656;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1"/>
          <p:cNvGrpSpPr/>
          <p:nvPr/>
        </p:nvGrpSpPr>
        <p:grpSpPr>
          <a:xfrm>
            <a:off x="4119801" y="4122029"/>
            <a:ext cx="344065" cy="368644"/>
            <a:chOff x="4149138" y="4121151"/>
            <a:chExt cx="344065" cy="368644"/>
          </a:xfrm>
        </p:grpSpPr>
        <p:sp>
          <p:nvSpPr>
            <p:cNvPr id="9661" name="Google Shape;9661;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61"/>
          <p:cNvGrpSpPr/>
          <p:nvPr/>
        </p:nvGrpSpPr>
        <p:grpSpPr>
          <a:xfrm>
            <a:off x="5176925" y="4174949"/>
            <a:ext cx="397763" cy="262804"/>
            <a:chOff x="5206262" y="4174817"/>
            <a:chExt cx="397763" cy="262804"/>
          </a:xfrm>
        </p:grpSpPr>
        <p:sp>
          <p:nvSpPr>
            <p:cNvPr id="9675" name="Google Shape;9675;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1"/>
          <p:cNvGrpSpPr/>
          <p:nvPr/>
        </p:nvGrpSpPr>
        <p:grpSpPr>
          <a:xfrm>
            <a:off x="5698279" y="4161342"/>
            <a:ext cx="440505" cy="290018"/>
            <a:chOff x="5727616" y="4204699"/>
            <a:chExt cx="440505" cy="290018"/>
          </a:xfrm>
        </p:grpSpPr>
        <p:sp>
          <p:nvSpPr>
            <p:cNvPr id="9683" name="Google Shape;9683;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61"/>
          <p:cNvGrpSpPr/>
          <p:nvPr/>
        </p:nvGrpSpPr>
        <p:grpSpPr>
          <a:xfrm>
            <a:off x="6380726" y="4124093"/>
            <a:ext cx="159950" cy="364516"/>
            <a:chOff x="6410063" y="4135124"/>
            <a:chExt cx="159950" cy="364516"/>
          </a:xfrm>
        </p:grpSpPr>
        <p:sp>
          <p:nvSpPr>
            <p:cNvPr id="9692" name="Google Shape;9692;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1"/>
          <p:cNvGrpSpPr/>
          <p:nvPr/>
        </p:nvGrpSpPr>
        <p:grpSpPr>
          <a:xfrm>
            <a:off x="6641065" y="4124284"/>
            <a:ext cx="214378" cy="364135"/>
            <a:chOff x="6924652" y="4135505"/>
            <a:chExt cx="214378" cy="364135"/>
          </a:xfrm>
        </p:grpSpPr>
        <p:sp>
          <p:nvSpPr>
            <p:cNvPr id="9697" name="Google Shape;9697;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702" name="Google Shape;9702;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703" name="Google Shape;9703;p61"/>
          <p:cNvGrpSpPr/>
          <p:nvPr/>
        </p:nvGrpSpPr>
        <p:grpSpPr>
          <a:xfrm>
            <a:off x="841240" y="4119220"/>
            <a:ext cx="374177" cy="374263"/>
            <a:chOff x="775325" y="4143525"/>
            <a:chExt cx="468776" cy="468884"/>
          </a:xfrm>
        </p:grpSpPr>
        <p:sp>
          <p:nvSpPr>
            <p:cNvPr id="9704" name="Google Shape;9704;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1"/>
          <p:cNvGrpSpPr/>
          <p:nvPr/>
        </p:nvGrpSpPr>
        <p:grpSpPr>
          <a:xfrm>
            <a:off x="7015917" y="4114633"/>
            <a:ext cx="219464" cy="383437"/>
            <a:chOff x="1426400" y="1814750"/>
            <a:chExt cx="407850" cy="712575"/>
          </a:xfrm>
        </p:grpSpPr>
        <p:sp>
          <p:nvSpPr>
            <p:cNvPr id="9709" name="Google Shape;9709;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1"/>
          <p:cNvGrpSpPr/>
          <p:nvPr/>
        </p:nvGrpSpPr>
        <p:grpSpPr>
          <a:xfrm>
            <a:off x="7391519" y="4149408"/>
            <a:ext cx="313833" cy="313887"/>
            <a:chOff x="1910075" y="2021700"/>
            <a:chExt cx="583225" cy="583325"/>
          </a:xfrm>
        </p:grpSpPr>
        <p:sp>
          <p:nvSpPr>
            <p:cNvPr id="9713" name="Google Shape;9713;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1"/>
          <p:cNvGrpSpPr/>
          <p:nvPr/>
        </p:nvGrpSpPr>
        <p:grpSpPr>
          <a:xfrm>
            <a:off x="7861486" y="4189187"/>
            <a:ext cx="441255" cy="234329"/>
            <a:chOff x="2749275" y="2099575"/>
            <a:chExt cx="820025" cy="435475"/>
          </a:xfrm>
        </p:grpSpPr>
        <p:sp>
          <p:nvSpPr>
            <p:cNvPr id="9717" name="Google Shape;9717;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9724"/>
        <p:cNvGrpSpPr/>
        <p:nvPr/>
      </p:nvGrpSpPr>
      <p:grpSpPr>
        <a:xfrm>
          <a:off x="0" y="0"/>
          <a:ext cx="0" cy="0"/>
          <a:chOff x="0" y="0"/>
          <a:chExt cx="0" cy="0"/>
        </a:xfrm>
      </p:grpSpPr>
      <p:grpSp>
        <p:nvGrpSpPr>
          <p:cNvPr id="9725" name="Google Shape;9725;p62"/>
          <p:cNvGrpSpPr/>
          <p:nvPr/>
        </p:nvGrpSpPr>
        <p:grpSpPr>
          <a:xfrm>
            <a:off x="1989449" y="4101269"/>
            <a:ext cx="374774" cy="346073"/>
            <a:chOff x="1989449" y="4282269"/>
            <a:chExt cx="374774" cy="346073"/>
          </a:xfrm>
        </p:grpSpPr>
        <p:sp>
          <p:nvSpPr>
            <p:cNvPr id="9726" name="Google Shape;9726;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2"/>
          <p:cNvGrpSpPr/>
          <p:nvPr/>
        </p:nvGrpSpPr>
        <p:grpSpPr>
          <a:xfrm>
            <a:off x="2487439" y="4099740"/>
            <a:ext cx="198775" cy="348972"/>
            <a:chOff x="2487439" y="4280740"/>
            <a:chExt cx="198775" cy="348972"/>
          </a:xfrm>
        </p:grpSpPr>
        <p:sp>
          <p:nvSpPr>
            <p:cNvPr id="9732" name="Google Shape;9732;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62"/>
          <p:cNvGrpSpPr/>
          <p:nvPr/>
        </p:nvGrpSpPr>
        <p:grpSpPr>
          <a:xfrm>
            <a:off x="2810958" y="4092923"/>
            <a:ext cx="353145" cy="361873"/>
            <a:chOff x="2810958" y="4273923"/>
            <a:chExt cx="353145" cy="361873"/>
          </a:xfrm>
        </p:grpSpPr>
        <p:sp>
          <p:nvSpPr>
            <p:cNvPr id="9737" name="Google Shape;9737;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2"/>
          <p:cNvGrpSpPr/>
          <p:nvPr/>
        </p:nvGrpSpPr>
        <p:grpSpPr>
          <a:xfrm>
            <a:off x="6275635" y="4101651"/>
            <a:ext cx="209383" cy="366778"/>
            <a:chOff x="6275635" y="4282651"/>
            <a:chExt cx="209383" cy="366778"/>
          </a:xfrm>
        </p:grpSpPr>
        <p:sp>
          <p:nvSpPr>
            <p:cNvPr id="9745" name="Google Shape;9745;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2"/>
          <p:cNvGrpSpPr/>
          <p:nvPr/>
        </p:nvGrpSpPr>
        <p:grpSpPr>
          <a:xfrm>
            <a:off x="6701186" y="4102033"/>
            <a:ext cx="280292" cy="366396"/>
            <a:chOff x="6701186" y="4283033"/>
            <a:chExt cx="280292" cy="366396"/>
          </a:xfrm>
        </p:grpSpPr>
        <p:sp>
          <p:nvSpPr>
            <p:cNvPr id="9748" name="Google Shape;9748;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62"/>
          <p:cNvGrpSpPr/>
          <p:nvPr/>
        </p:nvGrpSpPr>
        <p:grpSpPr>
          <a:xfrm>
            <a:off x="2609571" y="3643958"/>
            <a:ext cx="373627" cy="347347"/>
            <a:chOff x="2609571" y="3824958"/>
            <a:chExt cx="373627" cy="347347"/>
          </a:xfrm>
        </p:grpSpPr>
        <p:sp>
          <p:nvSpPr>
            <p:cNvPr id="9751" name="Google Shape;9751;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62"/>
          <p:cNvGrpSpPr/>
          <p:nvPr/>
        </p:nvGrpSpPr>
        <p:grpSpPr>
          <a:xfrm>
            <a:off x="916127" y="3626056"/>
            <a:ext cx="221902" cy="380795"/>
            <a:chOff x="916127" y="3807056"/>
            <a:chExt cx="221902" cy="380795"/>
          </a:xfrm>
        </p:grpSpPr>
        <p:sp>
          <p:nvSpPr>
            <p:cNvPr id="9755" name="Google Shape;9755;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62"/>
          <p:cNvGrpSpPr/>
          <p:nvPr/>
        </p:nvGrpSpPr>
        <p:grpSpPr>
          <a:xfrm>
            <a:off x="3513010" y="3635134"/>
            <a:ext cx="362223" cy="361108"/>
            <a:chOff x="3513010" y="3816134"/>
            <a:chExt cx="362223" cy="361108"/>
          </a:xfrm>
        </p:grpSpPr>
        <p:sp>
          <p:nvSpPr>
            <p:cNvPr id="9762" name="Google Shape;9762;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62"/>
          <p:cNvGrpSpPr/>
          <p:nvPr/>
        </p:nvGrpSpPr>
        <p:grpSpPr>
          <a:xfrm>
            <a:off x="3950316" y="3639307"/>
            <a:ext cx="369805" cy="353782"/>
            <a:chOff x="3950316" y="3820307"/>
            <a:chExt cx="369805" cy="353782"/>
          </a:xfrm>
        </p:grpSpPr>
        <p:sp>
          <p:nvSpPr>
            <p:cNvPr id="9767" name="Google Shape;9767;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2"/>
          <p:cNvGrpSpPr/>
          <p:nvPr/>
        </p:nvGrpSpPr>
        <p:grpSpPr>
          <a:xfrm>
            <a:off x="1761909" y="3630961"/>
            <a:ext cx="307974" cy="371716"/>
            <a:chOff x="1761909" y="3811961"/>
            <a:chExt cx="307974" cy="371716"/>
          </a:xfrm>
        </p:grpSpPr>
        <p:sp>
          <p:nvSpPr>
            <p:cNvPr id="9772" name="Google Shape;9772;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2"/>
          <p:cNvGrpSpPr/>
          <p:nvPr/>
        </p:nvGrpSpPr>
        <p:grpSpPr>
          <a:xfrm>
            <a:off x="5373342" y="3627935"/>
            <a:ext cx="231395" cy="353145"/>
            <a:chOff x="5373342" y="3808935"/>
            <a:chExt cx="231395" cy="353145"/>
          </a:xfrm>
        </p:grpSpPr>
        <p:sp>
          <p:nvSpPr>
            <p:cNvPr id="9783" name="Google Shape;9783;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2" name="Google Shape;9792;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3" name="Google Shape;9793;p62"/>
          <p:cNvGrpSpPr/>
          <p:nvPr/>
        </p:nvGrpSpPr>
        <p:grpSpPr>
          <a:xfrm>
            <a:off x="5833775" y="3628445"/>
            <a:ext cx="235185" cy="352253"/>
            <a:chOff x="5833775" y="3809445"/>
            <a:chExt cx="235185" cy="352253"/>
          </a:xfrm>
        </p:grpSpPr>
        <p:sp>
          <p:nvSpPr>
            <p:cNvPr id="9794" name="Google Shape;9794;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2"/>
          <p:cNvGrpSpPr/>
          <p:nvPr/>
        </p:nvGrpSpPr>
        <p:grpSpPr>
          <a:xfrm>
            <a:off x="4942472" y="3628318"/>
            <a:ext cx="238976" cy="352762"/>
            <a:chOff x="4942472" y="3809318"/>
            <a:chExt cx="238976" cy="352762"/>
          </a:xfrm>
        </p:grpSpPr>
        <p:sp>
          <p:nvSpPr>
            <p:cNvPr id="9798" name="Google Shape;9798;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2"/>
          <p:cNvGrpSpPr/>
          <p:nvPr/>
        </p:nvGrpSpPr>
        <p:grpSpPr>
          <a:xfrm>
            <a:off x="6266525" y="3626788"/>
            <a:ext cx="260223" cy="353527"/>
            <a:chOff x="6266525" y="3807788"/>
            <a:chExt cx="260223" cy="353527"/>
          </a:xfrm>
        </p:grpSpPr>
        <p:sp>
          <p:nvSpPr>
            <p:cNvPr id="9806" name="Google Shape;9806;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2"/>
          <p:cNvGrpSpPr/>
          <p:nvPr/>
        </p:nvGrpSpPr>
        <p:grpSpPr>
          <a:xfrm>
            <a:off x="7184363" y="3628604"/>
            <a:ext cx="202184" cy="352762"/>
            <a:chOff x="7184363" y="3809604"/>
            <a:chExt cx="202184" cy="352762"/>
          </a:xfrm>
        </p:grpSpPr>
        <p:sp>
          <p:nvSpPr>
            <p:cNvPr id="9812" name="Google Shape;9812;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2"/>
          <p:cNvGrpSpPr/>
          <p:nvPr/>
        </p:nvGrpSpPr>
        <p:grpSpPr>
          <a:xfrm>
            <a:off x="7571624" y="3627935"/>
            <a:ext cx="292047" cy="352762"/>
            <a:chOff x="7571624" y="3808935"/>
            <a:chExt cx="292047" cy="352762"/>
          </a:xfrm>
        </p:grpSpPr>
        <p:sp>
          <p:nvSpPr>
            <p:cNvPr id="9815" name="Google Shape;9815;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62"/>
          <p:cNvGrpSpPr/>
          <p:nvPr/>
        </p:nvGrpSpPr>
        <p:grpSpPr>
          <a:xfrm>
            <a:off x="2174559" y="3175116"/>
            <a:ext cx="364135" cy="359930"/>
            <a:chOff x="2174559" y="3356116"/>
            <a:chExt cx="364135" cy="359930"/>
          </a:xfrm>
        </p:grpSpPr>
        <p:sp>
          <p:nvSpPr>
            <p:cNvPr id="9822" name="Google Shape;9822;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2"/>
          <p:cNvGrpSpPr/>
          <p:nvPr/>
        </p:nvGrpSpPr>
        <p:grpSpPr>
          <a:xfrm>
            <a:off x="1731934" y="3174639"/>
            <a:ext cx="368371" cy="361554"/>
            <a:chOff x="1731934" y="3355639"/>
            <a:chExt cx="368371" cy="361554"/>
          </a:xfrm>
        </p:grpSpPr>
        <p:sp>
          <p:nvSpPr>
            <p:cNvPr id="9825" name="Google Shape;9825;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2"/>
          <p:cNvGrpSpPr/>
          <p:nvPr/>
        </p:nvGrpSpPr>
        <p:grpSpPr>
          <a:xfrm>
            <a:off x="3990517" y="3173173"/>
            <a:ext cx="279559" cy="363402"/>
            <a:chOff x="3990517" y="3354173"/>
            <a:chExt cx="279559" cy="363402"/>
          </a:xfrm>
        </p:grpSpPr>
        <p:sp>
          <p:nvSpPr>
            <p:cNvPr id="9828" name="Google Shape;9828;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2"/>
          <p:cNvGrpSpPr/>
          <p:nvPr/>
        </p:nvGrpSpPr>
        <p:grpSpPr>
          <a:xfrm>
            <a:off x="3497847" y="3236374"/>
            <a:ext cx="379680" cy="237606"/>
            <a:chOff x="3497847" y="3417374"/>
            <a:chExt cx="379680" cy="237606"/>
          </a:xfrm>
        </p:grpSpPr>
        <p:sp>
          <p:nvSpPr>
            <p:cNvPr id="9832" name="Google Shape;9832;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2"/>
          <p:cNvGrpSpPr/>
          <p:nvPr/>
        </p:nvGrpSpPr>
        <p:grpSpPr>
          <a:xfrm>
            <a:off x="2612597" y="3186075"/>
            <a:ext cx="376271" cy="337982"/>
            <a:chOff x="2612597" y="3367075"/>
            <a:chExt cx="376271" cy="337982"/>
          </a:xfrm>
        </p:grpSpPr>
        <p:sp>
          <p:nvSpPr>
            <p:cNvPr id="9837" name="Google Shape;9837;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2"/>
          <p:cNvGrpSpPr/>
          <p:nvPr/>
        </p:nvGrpSpPr>
        <p:grpSpPr>
          <a:xfrm>
            <a:off x="3071914" y="3183431"/>
            <a:ext cx="343652" cy="342505"/>
            <a:chOff x="3071914" y="3364431"/>
            <a:chExt cx="343652" cy="342505"/>
          </a:xfrm>
        </p:grpSpPr>
        <p:sp>
          <p:nvSpPr>
            <p:cNvPr id="9840" name="Google Shape;9840;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62"/>
          <p:cNvGrpSpPr/>
          <p:nvPr/>
        </p:nvGrpSpPr>
        <p:grpSpPr>
          <a:xfrm>
            <a:off x="897141" y="3178875"/>
            <a:ext cx="257962" cy="352762"/>
            <a:chOff x="897141" y="3359875"/>
            <a:chExt cx="257962" cy="352762"/>
          </a:xfrm>
        </p:grpSpPr>
        <p:sp>
          <p:nvSpPr>
            <p:cNvPr id="9846" name="Google Shape;9846;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62"/>
          <p:cNvGrpSpPr/>
          <p:nvPr/>
        </p:nvGrpSpPr>
        <p:grpSpPr>
          <a:xfrm>
            <a:off x="1333682" y="3163330"/>
            <a:ext cx="271213" cy="383088"/>
            <a:chOff x="1333682" y="3344330"/>
            <a:chExt cx="271213" cy="383088"/>
          </a:xfrm>
        </p:grpSpPr>
        <p:sp>
          <p:nvSpPr>
            <p:cNvPr id="9855" name="Google Shape;9855;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2"/>
          <p:cNvGrpSpPr/>
          <p:nvPr/>
        </p:nvGrpSpPr>
        <p:grpSpPr>
          <a:xfrm>
            <a:off x="6664394" y="3165974"/>
            <a:ext cx="353113" cy="351998"/>
            <a:chOff x="6664394" y="3346974"/>
            <a:chExt cx="353113" cy="351998"/>
          </a:xfrm>
        </p:grpSpPr>
        <p:sp>
          <p:nvSpPr>
            <p:cNvPr id="9867" name="Google Shape;9867;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2"/>
          <p:cNvGrpSpPr/>
          <p:nvPr/>
        </p:nvGrpSpPr>
        <p:grpSpPr>
          <a:xfrm>
            <a:off x="849741" y="1778307"/>
            <a:ext cx="399398" cy="375443"/>
            <a:chOff x="849741" y="1959307"/>
            <a:chExt cx="399398" cy="375443"/>
          </a:xfrm>
        </p:grpSpPr>
        <p:sp>
          <p:nvSpPr>
            <p:cNvPr id="9873" name="Google Shape;9873;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62"/>
          <p:cNvGrpSpPr/>
          <p:nvPr/>
        </p:nvGrpSpPr>
        <p:grpSpPr>
          <a:xfrm>
            <a:off x="1284212" y="1782766"/>
            <a:ext cx="379489" cy="366046"/>
            <a:chOff x="1284212" y="1963766"/>
            <a:chExt cx="379489" cy="366046"/>
          </a:xfrm>
        </p:grpSpPr>
        <p:sp>
          <p:nvSpPr>
            <p:cNvPr id="9876" name="Google Shape;9876;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2"/>
          <p:cNvGrpSpPr/>
          <p:nvPr/>
        </p:nvGrpSpPr>
        <p:grpSpPr>
          <a:xfrm>
            <a:off x="3037766" y="1788564"/>
            <a:ext cx="370219" cy="354928"/>
            <a:chOff x="3037766" y="1969564"/>
            <a:chExt cx="370219" cy="354928"/>
          </a:xfrm>
        </p:grpSpPr>
        <p:sp>
          <p:nvSpPr>
            <p:cNvPr id="9879" name="Google Shape;9879;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2"/>
          <p:cNvGrpSpPr/>
          <p:nvPr/>
        </p:nvGrpSpPr>
        <p:grpSpPr>
          <a:xfrm>
            <a:off x="3982553" y="1790730"/>
            <a:ext cx="304566" cy="350501"/>
            <a:chOff x="3982553" y="1971730"/>
            <a:chExt cx="304566" cy="350501"/>
          </a:xfrm>
        </p:grpSpPr>
        <p:sp>
          <p:nvSpPr>
            <p:cNvPr id="9884" name="Google Shape;9884;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2"/>
          <p:cNvGrpSpPr/>
          <p:nvPr/>
        </p:nvGrpSpPr>
        <p:grpSpPr>
          <a:xfrm>
            <a:off x="2567841" y="1813124"/>
            <a:ext cx="399812" cy="306477"/>
            <a:chOff x="2567841" y="1994124"/>
            <a:chExt cx="399812" cy="306477"/>
          </a:xfrm>
        </p:grpSpPr>
        <p:sp>
          <p:nvSpPr>
            <p:cNvPr id="9887" name="Google Shape;9887;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2"/>
          <p:cNvGrpSpPr/>
          <p:nvPr/>
        </p:nvGrpSpPr>
        <p:grpSpPr>
          <a:xfrm>
            <a:off x="2212084" y="1779358"/>
            <a:ext cx="324698" cy="372863"/>
            <a:chOff x="2212084" y="1960358"/>
            <a:chExt cx="324698" cy="372863"/>
          </a:xfrm>
        </p:grpSpPr>
        <p:sp>
          <p:nvSpPr>
            <p:cNvPr id="9891" name="Google Shape;9891;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2"/>
          <p:cNvGrpSpPr/>
          <p:nvPr/>
        </p:nvGrpSpPr>
        <p:grpSpPr>
          <a:xfrm>
            <a:off x="1805901" y="1779358"/>
            <a:ext cx="284847" cy="373627"/>
            <a:chOff x="1805901" y="1960358"/>
            <a:chExt cx="284847" cy="373627"/>
          </a:xfrm>
        </p:grpSpPr>
        <p:sp>
          <p:nvSpPr>
            <p:cNvPr id="9895" name="Google Shape;9895;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7" name="Google Shape;9897;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62"/>
          <p:cNvGrpSpPr/>
          <p:nvPr/>
        </p:nvGrpSpPr>
        <p:grpSpPr>
          <a:xfrm>
            <a:off x="6656812" y="1848388"/>
            <a:ext cx="368690" cy="245793"/>
            <a:chOff x="6656812" y="2029388"/>
            <a:chExt cx="368690" cy="245793"/>
          </a:xfrm>
        </p:grpSpPr>
        <p:sp>
          <p:nvSpPr>
            <p:cNvPr id="9901" name="Google Shape;9901;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2"/>
          <p:cNvGrpSpPr/>
          <p:nvPr/>
        </p:nvGrpSpPr>
        <p:grpSpPr>
          <a:xfrm>
            <a:off x="4869651" y="1831218"/>
            <a:ext cx="376654" cy="281566"/>
            <a:chOff x="4869651" y="2012218"/>
            <a:chExt cx="376654" cy="281566"/>
          </a:xfrm>
        </p:grpSpPr>
        <p:sp>
          <p:nvSpPr>
            <p:cNvPr id="9912" name="Google Shape;9912;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2"/>
          <p:cNvGrpSpPr/>
          <p:nvPr/>
        </p:nvGrpSpPr>
        <p:grpSpPr>
          <a:xfrm>
            <a:off x="5306224" y="1831313"/>
            <a:ext cx="367925" cy="281694"/>
            <a:chOff x="5306224" y="2012313"/>
            <a:chExt cx="367925" cy="281694"/>
          </a:xfrm>
        </p:grpSpPr>
        <p:sp>
          <p:nvSpPr>
            <p:cNvPr id="9917" name="Google Shape;9917;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62"/>
          <p:cNvGrpSpPr/>
          <p:nvPr/>
        </p:nvGrpSpPr>
        <p:grpSpPr>
          <a:xfrm>
            <a:off x="6195998" y="1802102"/>
            <a:ext cx="368308" cy="338746"/>
            <a:chOff x="6195998" y="1983102"/>
            <a:chExt cx="368308" cy="338746"/>
          </a:xfrm>
        </p:grpSpPr>
        <p:sp>
          <p:nvSpPr>
            <p:cNvPr id="9921" name="Google Shape;9921;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2"/>
          <p:cNvGrpSpPr/>
          <p:nvPr/>
        </p:nvGrpSpPr>
        <p:grpSpPr>
          <a:xfrm>
            <a:off x="7542031" y="1830835"/>
            <a:ext cx="369072" cy="280037"/>
            <a:chOff x="7542031" y="2011835"/>
            <a:chExt cx="369072" cy="280037"/>
          </a:xfrm>
        </p:grpSpPr>
        <p:sp>
          <p:nvSpPr>
            <p:cNvPr id="9925" name="Google Shape;9925;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62"/>
          <p:cNvGrpSpPr/>
          <p:nvPr/>
        </p:nvGrpSpPr>
        <p:grpSpPr>
          <a:xfrm>
            <a:off x="8010427" y="3167503"/>
            <a:ext cx="278795" cy="351615"/>
            <a:chOff x="8010427" y="3348503"/>
            <a:chExt cx="278795" cy="351615"/>
          </a:xfrm>
        </p:grpSpPr>
        <p:sp>
          <p:nvSpPr>
            <p:cNvPr id="9935" name="Google Shape;9935;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0" name="Google Shape;9940;p62"/>
          <p:cNvGrpSpPr/>
          <p:nvPr/>
        </p:nvGrpSpPr>
        <p:grpSpPr>
          <a:xfrm>
            <a:off x="7141900" y="3168204"/>
            <a:ext cx="281057" cy="351010"/>
            <a:chOff x="7141900" y="3349204"/>
            <a:chExt cx="281057" cy="351010"/>
          </a:xfrm>
        </p:grpSpPr>
        <p:sp>
          <p:nvSpPr>
            <p:cNvPr id="9941" name="Google Shape;9941;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2"/>
          <p:cNvGrpSpPr/>
          <p:nvPr/>
        </p:nvGrpSpPr>
        <p:grpSpPr>
          <a:xfrm>
            <a:off x="5314188" y="3169032"/>
            <a:ext cx="363752" cy="353113"/>
            <a:chOff x="5314188" y="3350032"/>
            <a:chExt cx="363752" cy="353113"/>
          </a:xfrm>
        </p:grpSpPr>
        <p:sp>
          <p:nvSpPr>
            <p:cNvPr id="9945" name="Google Shape;9945;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2"/>
          <p:cNvGrpSpPr/>
          <p:nvPr/>
        </p:nvGrpSpPr>
        <p:grpSpPr>
          <a:xfrm>
            <a:off x="5829984" y="3169032"/>
            <a:ext cx="220755" cy="352348"/>
            <a:chOff x="5829984" y="3350032"/>
            <a:chExt cx="220755" cy="352348"/>
          </a:xfrm>
        </p:grpSpPr>
        <p:sp>
          <p:nvSpPr>
            <p:cNvPr id="9948" name="Google Shape;9948;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2"/>
          <p:cNvGrpSpPr/>
          <p:nvPr/>
        </p:nvGrpSpPr>
        <p:grpSpPr>
          <a:xfrm>
            <a:off x="4882170" y="3168841"/>
            <a:ext cx="358464" cy="352316"/>
            <a:chOff x="4882170" y="3349841"/>
            <a:chExt cx="358464" cy="352316"/>
          </a:xfrm>
        </p:grpSpPr>
        <p:sp>
          <p:nvSpPr>
            <p:cNvPr id="9953" name="Google Shape;9953;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7" name="Google Shape;9957;p62"/>
          <p:cNvGrpSpPr/>
          <p:nvPr/>
        </p:nvGrpSpPr>
        <p:grpSpPr>
          <a:xfrm>
            <a:off x="3044965" y="2254220"/>
            <a:ext cx="400194" cy="324316"/>
            <a:chOff x="3044965" y="2435220"/>
            <a:chExt cx="400194" cy="324316"/>
          </a:xfrm>
        </p:grpSpPr>
        <p:sp>
          <p:nvSpPr>
            <p:cNvPr id="9958" name="Google Shape;9958;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2"/>
          <p:cNvGrpSpPr/>
          <p:nvPr/>
        </p:nvGrpSpPr>
        <p:grpSpPr>
          <a:xfrm>
            <a:off x="6203579" y="3167981"/>
            <a:ext cx="351615" cy="350373"/>
            <a:chOff x="6203579" y="3348981"/>
            <a:chExt cx="351615" cy="350373"/>
          </a:xfrm>
        </p:grpSpPr>
        <p:sp>
          <p:nvSpPr>
            <p:cNvPr id="9962" name="Google Shape;9962;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62"/>
          <p:cNvGrpSpPr/>
          <p:nvPr/>
        </p:nvGrpSpPr>
        <p:grpSpPr>
          <a:xfrm>
            <a:off x="4878379" y="2292892"/>
            <a:ext cx="367161" cy="287523"/>
            <a:chOff x="4878379" y="2473892"/>
            <a:chExt cx="367161" cy="287523"/>
          </a:xfrm>
        </p:grpSpPr>
        <p:sp>
          <p:nvSpPr>
            <p:cNvPr id="9968" name="Google Shape;9968;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2"/>
          <p:cNvGrpSpPr/>
          <p:nvPr/>
        </p:nvGrpSpPr>
        <p:grpSpPr>
          <a:xfrm>
            <a:off x="1325719" y="2706689"/>
            <a:ext cx="290581" cy="372481"/>
            <a:chOff x="1325719" y="2887689"/>
            <a:chExt cx="290581" cy="372481"/>
          </a:xfrm>
        </p:grpSpPr>
        <p:sp>
          <p:nvSpPr>
            <p:cNvPr id="9974" name="Google Shape;9974;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2"/>
          <p:cNvGrpSpPr/>
          <p:nvPr/>
        </p:nvGrpSpPr>
        <p:grpSpPr>
          <a:xfrm>
            <a:off x="3510335" y="2711499"/>
            <a:ext cx="360726" cy="361204"/>
            <a:chOff x="3510335" y="2892499"/>
            <a:chExt cx="360726" cy="361204"/>
          </a:xfrm>
        </p:grpSpPr>
        <p:sp>
          <p:nvSpPr>
            <p:cNvPr id="9978" name="Google Shape;9978;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62"/>
          <p:cNvGrpSpPr/>
          <p:nvPr/>
        </p:nvGrpSpPr>
        <p:grpSpPr>
          <a:xfrm>
            <a:off x="3086313" y="2696049"/>
            <a:ext cx="320143" cy="392581"/>
            <a:chOff x="3086313" y="2877049"/>
            <a:chExt cx="320143" cy="392581"/>
          </a:xfrm>
        </p:grpSpPr>
        <p:sp>
          <p:nvSpPr>
            <p:cNvPr id="9984" name="Google Shape;9984;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62"/>
          <p:cNvGrpSpPr/>
          <p:nvPr/>
        </p:nvGrpSpPr>
        <p:grpSpPr>
          <a:xfrm>
            <a:off x="861113" y="2704746"/>
            <a:ext cx="333809" cy="373277"/>
            <a:chOff x="861113" y="2885746"/>
            <a:chExt cx="333809" cy="373277"/>
          </a:xfrm>
        </p:grpSpPr>
        <p:sp>
          <p:nvSpPr>
            <p:cNvPr id="9998" name="Google Shape;9998;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3" name="Google Shape;10003;p62"/>
          <p:cNvGrpSpPr/>
          <p:nvPr/>
        </p:nvGrpSpPr>
        <p:grpSpPr>
          <a:xfrm>
            <a:off x="1297654" y="1323481"/>
            <a:ext cx="349354" cy="362223"/>
            <a:chOff x="1297654" y="1504481"/>
            <a:chExt cx="349354" cy="362223"/>
          </a:xfrm>
        </p:grpSpPr>
        <p:sp>
          <p:nvSpPr>
            <p:cNvPr id="10004" name="Google Shape;10004;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7" name="Google Shape;10007;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8" name="Google Shape;10008;p62"/>
          <p:cNvGrpSpPr/>
          <p:nvPr/>
        </p:nvGrpSpPr>
        <p:grpSpPr>
          <a:xfrm>
            <a:off x="852385" y="1329916"/>
            <a:ext cx="353145" cy="351998"/>
            <a:chOff x="852385" y="1510916"/>
            <a:chExt cx="353145" cy="351998"/>
          </a:xfrm>
        </p:grpSpPr>
        <p:sp>
          <p:nvSpPr>
            <p:cNvPr id="10009" name="Google Shape;10009;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2"/>
          <p:cNvGrpSpPr/>
          <p:nvPr/>
        </p:nvGrpSpPr>
        <p:grpSpPr>
          <a:xfrm>
            <a:off x="1745217" y="1334471"/>
            <a:ext cx="343269" cy="342505"/>
            <a:chOff x="1745217" y="1515471"/>
            <a:chExt cx="343269" cy="342505"/>
          </a:xfrm>
        </p:grpSpPr>
        <p:sp>
          <p:nvSpPr>
            <p:cNvPr id="10013" name="Google Shape;10013;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2"/>
          <p:cNvGrpSpPr/>
          <p:nvPr/>
        </p:nvGrpSpPr>
        <p:grpSpPr>
          <a:xfrm>
            <a:off x="3042703" y="1348137"/>
            <a:ext cx="411535" cy="315587"/>
            <a:chOff x="3042703" y="1529137"/>
            <a:chExt cx="411535" cy="315587"/>
          </a:xfrm>
        </p:grpSpPr>
        <p:sp>
          <p:nvSpPr>
            <p:cNvPr id="10019" name="Google Shape;10019;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2"/>
          <p:cNvGrpSpPr/>
          <p:nvPr/>
        </p:nvGrpSpPr>
        <p:grpSpPr>
          <a:xfrm>
            <a:off x="2629289" y="1363682"/>
            <a:ext cx="350501" cy="284497"/>
            <a:chOff x="2629289" y="1544682"/>
            <a:chExt cx="350501" cy="284497"/>
          </a:xfrm>
        </p:grpSpPr>
        <p:sp>
          <p:nvSpPr>
            <p:cNvPr id="10030" name="Google Shape;10030;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62"/>
          <p:cNvGrpSpPr/>
          <p:nvPr/>
        </p:nvGrpSpPr>
        <p:grpSpPr>
          <a:xfrm>
            <a:off x="5305077" y="1321633"/>
            <a:ext cx="367893" cy="365218"/>
            <a:chOff x="5305077" y="1502633"/>
            <a:chExt cx="367893" cy="365218"/>
          </a:xfrm>
        </p:grpSpPr>
        <p:sp>
          <p:nvSpPr>
            <p:cNvPr id="10036" name="Google Shape;10036;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2"/>
          <p:cNvGrpSpPr/>
          <p:nvPr/>
        </p:nvGrpSpPr>
        <p:grpSpPr>
          <a:xfrm>
            <a:off x="7100170" y="1319117"/>
            <a:ext cx="368308" cy="367033"/>
            <a:chOff x="7100170" y="1500117"/>
            <a:chExt cx="368308" cy="367033"/>
          </a:xfrm>
        </p:grpSpPr>
        <p:sp>
          <p:nvSpPr>
            <p:cNvPr id="10039" name="Google Shape;10039;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62"/>
          <p:cNvGrpSpPr/>
          <p:nvPr/>
        </p:nvGrpSpPr>
        <p:grpSpPr>
          <a:xfrm>
            <a:off x="6649231" y="1319021"/>
            <a:ext cx="390287" cy="367065"/>
            <a:chOff x="6649231" y="1500021"/>
            <a:chExt cx="390287" cy="367065"/>
          </a:xfrm>
        </p:grpSpPr>
        <p:sp>
          <p:nvSpPr>
            <p:cNvPr id="10054" name="Google Shape;10054;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2"/>
          <p:cNvGrpSpPr/>
          <p:nvPr/>
        </p:nvGrpSpPr>
        <p:grpSpPr>
          <a:xfrm>
            <a:off x="5746938" y="1362503"/>
            <a:ext cx="387261" cy="280356"/>
            <a:chOff x="5746938" y="1543503"/>
            <a:chExt cx="387261" cy="280356"/>
          </a:xfrm>
        </p:grpSpPr>
        <p:sp>
          <p:nvSpPr>
            <p:cNvPr id="10067" name="Google Shape;10067;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2"/>
          <p:cNvGrpSpPr/>
          <p:nvPr/>
        </p:nvGrpSpPr>
        <p:grpSpPr>
          <a:xfrm>
            <a:off x="6196730" y="1344346"/>
            <a:ext cx="369072" cy="317467"/>
            <a:chOff x="6196730" y="1525346"/>
            <a:chExt cx="369072" cy="317467"/>
          </a:xfrm>
        </p:grpSpPr>
        <p:sp>
          <p:nvSpPr>
            <p:cNvPr id="10070" name="Google Shape;10070;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62"/>
          <p:cNvGrpSpPr/>
          <p:nvPr/>
        </p:nvGrpSpPr>
        <p:grpSpPr>
          <a:xfrm>
            <a:off x="4940592" y="1319690"/>
            <a:ext cx="246558" cy="367161"/>
            <a:chOff x="4940592" y="1500690"/>
            <a:chExt cx="246558" cy="367161"/>
          </a:xfrm>
        </p:grpSpPr>
        <p:sp>
          <p:nvSpPr>
            <p:cNvPr id="10074" name="Google Shape;10074;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2"/>
          <p:cNvGrpSpPr/>
          <p:nvPr/>
        </p:nvGrpSpPr>
        <p:grpSpPr>
          <a:xfrm>
            <a:off x="7964906" y="1318894"/>
            <a:ext cx="380858" cy="367575"/>
            <a:chOff x="7964906" y="1499894"/>
            <a:chExt cx="380858" cy="367575"/>
          </a:xfrm>
        </p:grpSpPr>
        <p:sp>
          <p:nvSpPr>
            <p:cNvPr id="10079" name="Google Shape;10079;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2" name="Google Shape;10082;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3" name="Google Shape;10083;p62"/>
          <p:cNvGrpSpPr/>
          <p:nvPr/>
        </p:nvGrpSpPr>
        <p:grpSpPr>
          <a:xfrm>
            <a:off x="8007400" y="2721278"/>
            <a:ext cx="285230" cy="355597"/>
            <a:chOff x="8007400" y="2902278"/>
            <a:chExt cx="285230" cy="355597"/>
          </a:xfrm>
        </p:grpSpPr>
        <p:sp>
          <p:nvSpPr>
            <p:cNvPr id="10084" name="Google Shape;10084;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62"/>
          <p:cNvGrpSpPr/>
          <p:nvPr/>
        </p:nvGrpSpPr>
        <p:grpSpPr>
          <a:xfrm>
            <a:off x="6219124" y="2721788"/>
            <a:ext cx="318231" cy="355470"/>
            <a:chOff x="6219124" y="2902788"/>
            <a:chExt cx="318231" cy="355470"/>
          </a:xfrm>
        </p:grpSpPr>
        <p:sp>
          <p:nvSpPr>
            <p:cNvPr id="10087" name="Google Shape;10087;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62"/>
          <p:cNvGrpSpPr/>
          <p:nvPr/>
        </p:nvGrpSpPr>
        <p:grpSpPr>
          <a:xfrm>
            <a:off x="4969421" y="2721852"/>
            <a:ext cx="185109" cy="355406"/>
            <a:chOff x="4969421" y="2902852"/>
            <a:chExt cx="185109" cy="355406"/>
          </a:xfrm>
        </p:grpSpPr>
        <p:sp>
          <p:nvSpPr>
            <p:cNvPr id="10091" name="Google Shape;10091;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9" name="Google Shape;10099;p62"/>
          <p:cNvGrpSpPr/>
          <p:nvPr/>
        </p:nvGrpSpPr>
        <p:grpSpPr>
          <a:xfrm>
            <a:off x="6685259" y="2721852"/>
            <a:ext cx="311414" cy="355406"/>
            <a:chOff x="6685259" y="2902852"/>
            <a:chExt cx="311414" cy="355406"/>
          </a:xfrm>
        </p:grpSpPr>
        <p:sp>
          <p:nvSpPr>
            <p:cNvPr id="10100" name="Google Shape;10100;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2"/>
          <p:cNvGrpSpPr/>
          <p:nvPr/>
        </p:nvGrpSpPr>
        <p:grpSpPr>
          <a:xfrm>
            <a:off x="5309250" y="2722170"/>
            <a:ext cx="359579" cy="355852"/>
            <a:chOff x="5309250" y="2903170"/>
            <a:chExt cx="359579" cy="355852"/>
          </a:xfrm>
        </p:grpSpPr>
        <p:sp>
          <p:nvSpPr>
            <p:cNvPr id="10104" name="Google Shape;10104;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2"/>
          <p:cNvGrpSpPr/>
          <p:nvPr/>
        </p:nvGrpSpPr>
        <p:grpSpPr>
          <a:xfrm>
            <a:off x="2199565" y="2240172"/>
            <a:ext cx="312179" cy="353431"/>
            <a:chOff x="2199565" y="2421172"/>
            <a:chExt cx="312179" cy="353431"/>
          </a:xfrm>
        </p:grpSpPr>
        <p:sp>
          <p:nvSpPr>
            <p:cNvPr id="10108" name="Google Shape;10108;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2"/>
          <p:cNvGrpSpPr/>
          <p:nvPr/>
        </p:nvGrpSpPr>
        <p:grpSpPr>
          <a:xfrm>
            <a:off x="1750887" y="2244727"/>
            <a:ext cx="320143" cy="343269"/>
            <a:chOff x="1750887" y="2425727"/>
            <a:chExt cx="320143" cy="343269"/>
          </a:xfrm>
        </p:grpSpPr>
        <p:sp>
          <p:nvSpPr>
            <p:cNvPr id="10111" name="Google Shape;10111;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2"/>
          <p:cNvGrpSpPr/>
          <p:nvPr/>
        </p:nvGrpSpPr>
        <p:grpSpPr>
          <a:xfrm>
            <a:off x="1298037" y="2244727"/>
            <a:ext cx="338364" cy="342887"/>
            <a:chOff x="1298037" y="2425727"/>
            <a:chExt cx="338364" cy="342887"/>
          </a:xfrm>
        </p:grpSpPr>
        <p:sp>
          <p:nvSpPr>
            <p:cNvPr id="10114" name="Google Shape;10114;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2"/>
          <p:cNvGrpSpPr/>
          <p:nvPr/>
        </p:nvGrpSpPr>
        <p:grpSpPr>
          <a:xfrm>
            <a:off x="3974207" y="2248009"/>
            <a:ext cx="320143" cy="338491"/>
            <a:chOff x="3974207" y="2429009"/>
            <a:chExt cx="320143" cy="338491"/>
          </a:xfrm>
        </p:grpSpPr>
        <p:sp>
          <p:nvSpPr>
            <p:cNvPr id="10120" name="Google Shape;10120;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62"/>
          <p:cNvGrpSpPr/>
          <p:nvPr/>
        </p:nvGrpSpPr>
        <p:grpSpPr>
          <a:xfrm>
            <a:off x="2623237" y="2250047"/>
            <a:ext cx="355024" cy="332630"/>
            <a:chOff x="2623237" y="2431047"/>
            <a:chExt cx="355024" cy="332630"/>
          </a:xfrm>
        </p:grpSpPr>
        <p:sp>
          <p:nvSpPr>
            <p:cNvPr id="10123" name="Google Shape;10123;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2"/>
          <p:cNvGrpSpPr/>
          <p:nvPr/>
        </p:nvGrpSpPr>
        <p:grpSpPr>
          <a:xfrm>
            <a:off x="6657194" y="2253073"/>
            <a:ext cx="375507" cy="367925"/>
            <a:chOff x="6657194" y="2434073"/>
            <a:chExt cx="375507" cy="367925"/>
          </a:xfrm>
        </p:grpSpPr>
        <p:sp>
          <p:nvSpPr>
            <p:cNvPr id="10128" name="Google Shape;10128;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2"/>
          <p:cNvGrpSpPr/>
          <p:nvPr/>
        </p:nvGrpSpPr>
        <p:grpSpPr>
          <a:xfrm>
            <a:off x="7101317" y="2260655"/>
            <a:ext cx="367925" cy="352380"/>
            <a:chOff x="7101317" y="2441655"/>
            <a:chExt cx="367925" cy="352380"/>
          </a:xfrm>
        </p:grpSpPr>
        <p:sp>
          <p:nvSpPr>
            <p:cNvPr id="10132" name="Google Shape;10132;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62"/>
          <p:cNvGrpSpPr/>
          <p:nvPr/>
        </p:nvGrpSpPr>
        <p:grpSpPr>
          <a:xfrm>
            <a:off x="5756399" y="2253456"/>
            <a:ext cx="367925" cy="367161"/>
            <a:chOff x="5756399" y="2434456"/>
            <a:chExt cx="367925" cy="367161"/>
          </a:xfrm>
        </p:grpSpPr>
        <p:sp>
          <p:nvSpPr>
            <p:cNvPr id="10135" name="Google Shape;10135;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2" name="Google Shape;10142;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62"/>
          <p:cNvGrpSpPr/>
          <p:nvPr/>
        </p:nvGrpSpPr>
        <p:grpSpPr>
          <a:xfrm>
            <a:off x="7964906" y="2253073"/>
            <a:ext cx="373627" cy="367925"/>
            <a:chOff x="7964906" y="2434073"/>
            <a:chExt cx="373627" cy="367925"/>
          </a:xfrm>
        </p:grpSpPr>
        <p:sp>
          <p:nvSpPr>
            <p:cNvPr id="10145" name="Google Shape;10145;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2"/>
          <p:cNvGrpSpPr/>
          <p:nvPr/>
        </p:nvGrpSpPr>
        <p:grpSpPr>
          <a:xfrm>
            <a:off x="6194086" y="2256737"/>
            <a:ext cx="369837" cy="360471"/>
            <a:chOff x="6194086" y="2437737"/>
            <a:chExt cx="369837" cy="360471"/>
          </a:xfrm>
        </p:grpSpPr>
        <p:sp>
          <p:nvSpPr>
            <p:cNvPr id="10148" name="Google Shape;10148;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151" name="Google Shape;10151;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0155"/>
        <p:cNvGrpSpPr/>
        <p:nvPr/>
      </p:nvGrpSpPr>
      <p:grpSpPr>
        <a:xfrm>
          <a:off x="0" y="0"/>
          <a:ext cx="0" cy="0"/>
          <a:chOff x="0" y="0"/>
          <a:chExt cx="0" cy="0"/>
        </a:xfrm>
      </p:grpSpPr>
      <p:grpSp>
        <p:nvGrpSpPr>
          <p:cNvPr id="10156" name="Google Shape;10156;p63"/>
          <p:cNvGrpSpPr/>
          <p:nvPr/>
        </p:nvGrpSpPr>
        <p:grpSpPr>
          <a:xfrm>
            <a:off x="3122257" y="1334344"/>
            <a:ext cx="294850" cy="349434"/>
            <a:chOff x="3122257" y="1508594"/>
            <a:chExt cx="294850" cy="349434"/>
          </a:xfrm>
        </p:grpSpPr>
        <p:sp>
          <p:nvSpPr>
            <p:cNvPr id="10157" name="Google Shape;10157;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3"/>
          <p:cNvGrpSpPr/>
          <p:nvPr/>
        </p:nvGrpSpPr>
        <p:grpSpPr>
          <a:xfrm>
            <a:off x="910723" y="1333962"/>
            <a:ext cx="251660" cy="350166"/>
            <a:chOff x="910723" y="1508212"/>
            <a:chExt cx="251660" cy="350166"/>
          </a:xfrm>
        </p:grpSpPr>
        <p:sp>
          <p:nvSpPr>
            <p:cNvPr id="10163" name="Google Shape;10163;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63"/>
          <p:cNvGrpSpPr/>
          <p:nvPr/>
        </p:nvGrpSpPr>
        <p:grpSpPr>
          <a:xfrm>
            <a:off x="1308631" y="1333580"/>
            <a:ext cx="350166" cy="350198"/>
            <a:chOff x="1308631" y="1507830"/>
            <a:chExt cx="350166" cy="350198"/>
          </a:xfrm>
        </p:grpSpPr>
        <p:sp>
          <p:nvSpPr>
            <p:cNvPr id="10181" name="Google Shape;10181;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3"/>
          <p:cNvGrpSpPr/>
          <p:nvPr/>
        </p:nvGrpSpPr>
        <p:grpSpPr>
          <a:xfrm>
            <a:off x="1756921" y="1335489"/>
            <a:ext cx="345997" cy="345997"/>
            <a:chOff x="1756921" y="1509739"/>
            <a:chExt cx="345997" cy="345997"/>
          </a:xfrm>
        </p:grpSpPr>
        <p:sp>
          <p:nvSpPr>
            <p:cNvPr id="10186" name="Google Shape;10186;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3"/>
          <p:cNvGrpSpPr/>
          <p:nvPr/>
        </p:nvGrpSpPr>
        <p:grpSpPr>
          <a:xfrm>
            <a:off x="2216956" y="1336253"/>
            <a:ext cx="318721" cy="345615"/>
            <a:chOff x="2216956" y="1510503"/>
            <a:chExt cx="318721" cy="345615"/>
          </a:xfrm>
        </p:grpSpPr>
        <p:sp>
          <p:nvSpPr>
            <p:cNvPr id="10204" name="Google Shape;10204;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63"/>
          <p:cNvGrpSpPr/>
          <p:nvPr/>
        </p:nvGrpSpPr>
        <p:grpSpPr>
          <a:xfrm>
            <a:off x="3988156" y="1394211"/>
            <a:ext cx="349052" cy="230049"/>
            <a:chOff x="3988156" y="1568461"/>
            <a:chExt cx="349052" cy="230049"/>
          </a:xfrm>
        </p:grpSpPr>
        <p:sp>
          <p:nvSpPr>
            <p:cNvPr id="10210" name="Google Shape;10210;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3"/>
          <p:cNvGrpSpPr/>
          <p:nvPr/>
        </p:nvGrpSpPr>
        <p:grpSpPr>
          <a:xfrm>
            <a:off x="2633037" y="1325623"/>
            <a:ext cx="379002" cy="366112"/>
            <a:chOff x="2633037" y="1499873"/>
            <a:chExt cx="379002" cy="366112"/>
          </a:xfrm>
        </p:grpSpPr>
        <p:sp>
          <p:nvSpPr>
            <p:cNvPr id="10218" name="Google Shape;10218;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3"/>
          <p:cNvGrpSpPr/>
          <p:nvPr/>
        </p:nvGrpSpPr>
        <p:grpSpPr>
          <a:xfrm>
            <a:off x="6675256" y="1341919"/>
            <a:ext cx="327823" cy="357009"/>
            <a:chOff x="6675256" y="1516169"/>
            <a:chExt cx="327823" cy="357009"/>
          </a:xfrm>
        </p:grpSpPr>
        <p:sp>
          <p:nvSpPr>
            <p:cNvPr id="10225" name="Google Shape;10225;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3"/>
          <p:cNvGrpSpPr/>
          <p:nvPr/>
        </p:nvGrpSpPr>
        <p:grpSpPr>
          <a:xfrm>
            <a:off x="8020159" y="1342301"/>
            <a:ext cx="300897" cy="356627"/>
            <a:chOff x="8020159" y="1516551"/>
            <a:chExt cx="300897" cy="356627"/>
          </a:xfrm>
        </p:grpSpPr>
        <p:sp>
          <p:nvSpPr>
            <p:cNvPr id="10235" name="Google Shape;10235;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3"/>
          <p:cNvGrpSpPr/>
          <p:nvPr/>
        </p:nvGrpSpPr>
        <p:grpSpPr>
          <a:xfrm>
            <a:off x="5377363" y="1341919"/>
            <a:ext cx="257357" cy="356627"/>
            <a:chOff x="5377363" y="1516169"/>
            <a:chExt cx="257357" cy="356627"/>
          </a:xfrm>
        </p:grpSpPr>
        <p:sp>
          <p:nvSpPr>
            <p:cNvPr id="10241" name="Google Shape;10241;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3"/>
          <p:cNvGrpSpPr/>
          <p:nvPr/>
        </p:nvGrpSpPr>
        <p:grpSpPr>
          <a:xfrm>
            <a:off x="4880567" y="1361620"/>
            <a:ext cx="356245" cy="317607"/>
            <a:chOff x="4880567" y="1535870"/>
            <a:chExt cx="356245" cy="317607"/>
          </a:xfrm>
        </p:grpSpPr>
        <p:sp>
          <p:nvSpPr>
            <p:cNvPr id="10259" name="Google Shape;10259;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3"/>
          <p:cNvGrpSpPr/>
          <p:nvPr/>
        </p:nvGrpSpPr>
        <p:grpSpPr>
          <a:xfrm>
            <a:off x="5771483" y="1341537"/>
            <a:ext cx="357359" cy="357391"/>
            <a:chOff x="5771483" y="1515787"/>
            <a:chExt cx="357359" cy="357391"/>
          </a:xfrm>
        </p:grpSpPr>
        <p:sp>
          <p:nvSpPr>
            <p:cNvPr id="10265" name="Google Shape;10265;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63"/>
          <p:cNvGrpSpPr/>
          <p:nvPr/>
        </p:nvGrpSpPr>
        <p:grpSpPr>
          <a:xfrm>
            <a:off x="7121669" y="1359360"/>
            <a:ext cx="321362" cy="321362"/>
            <a:chOff x="7121669" y="1533610"/>
            <a:chExt cx="321362" cy="321362"/>
          </a:xfrm>
        </p:grpSpPr>
        <p:sp>
          <p:nvSpPr>
            <p:cNvPr id="10270" name="Google Shape;10270;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3"/>
          <p:cNvGrpSpPr/>
          <p:nvPr/>
        </p:nvGrpSpPr>
        <p:grpSpPr>
          <a:xfrm>
            <a:off x="7562766" y="1340614"/>
            <a:ext cx="327059" cy="360192"/>
            <a:chOff x="7562766" y="1514864"/>
            <a:chExt cx="327059" cy="360192"/>
          </a:xfrm>
        </p:grpSpPr>
        <p:sp>
          <p:nvSpPr>
            <p:cNvPr id="10275" name="Google Shape;10275;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3"/>
          <p:cNvGrpSpPr/>
          <p:nvPr/>
        </p:nvGrpSpPr>
        <p:grpSpPr>
          <a:xfrm>
            <a:off x="6221229" y="1324423"/>
            <a:ext cx="361636" cy="362183"/>
            <a:chOff x="6259175" y="1559008"/>
            <a:chExt cx="271743" cy="272093"/>
          </a:xfrm>
        </p:grpSpPr>
        <p:sp>
          <p:nvSpPr>
            <p:cNvPr id="10280" name="Google Shape;10280;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3"/>
          <p:cNvGrpSpPr/>
          <p:nvPr/>
        </p:nvGrpSpPr>
        <p:grpSpPr>
          <a:xfrm>
            <a:off x="6671087" y="1835054"/>
            <a:ext cx="332757" cy="281833"/>
            <a:chOff x="6671087" y="2009304"/>
            <a:chExt cx="332757" cy="281833"/>
          </a:xfrm>
        </p:grpSpPr>
        <p:sp>
          <p:nvSpPr>
            <p:cNvPr id="10298" name="Google Shape;10298;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1" name="Google Shape;10301;p63"/>
          <p:cNvGrpSpPr/>
          <p:nvPr/>
        </p:nvGrpSpPr>
        <p:grpSpPr>
          <a:xfrm>
            <a:off x="2201806" y="1802335"/>
            <a:ext cx="349784" cy="349434"/>
            <a:chOff x="2201806" y="1976585"/>
            <a:chExt cx="349784" cy="349434"/>
          </a:xfrm>
        </p:grpSpPr>
        <p:sp>
          <p:nvSpPr>
            <p:cNvPr id="10302" name="Google Shape;10302;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63"/>
          <p:cNvGrpSpPr/>
          <p:nvPr/>
        </p:nvGrpSpPr>
        <p:grpSpPr>
          <a:xfrm>
            <a:off x="3094217" y="1802335"/>
            <a:ext cx="350198" cy="350548"/>
            <a:chOff x="3094217" y="1976585"/>
            <a:chExt cx="350198" cy="350548"/>
          </a:xfrm>
        </p:grpSpPr>
        <p:sp>
          <p:nvSpPr>
            <p:cNvPr id="10307" name="Google Shape;10307;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63"/>
          <p:cNvGrpSpPr/>
          <p:nvPr/>
        </p:nvGrpSpPr>
        <p:grpSpPr>
          <a:xfrm>
            <a:off x="3979435" y="1802335"/>
            <a:ext cx="345265" cy="349848"/>
            <a:chOff x="3979435" y="1976585"/>
            <a:chExt cx="345265" cy="349848"/>
          </a:xfrm>
        </p:grpSpPr>
        <p:sp>
          <p:nvSpPr>
            <p:cNvPr id="10322" name="Google Shape;10322;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3"/>
          <p:cNvGrpSpPr/>
          <p:nvPr/>
        </p:nvGrpSpPr>
        <p:grpSpPr>
          <a:xfrm>
            <a:off x="3541011" y="1334344"/>
            <a:ext cx="350166" cy="349434"/>
            <a:chOff x="3541011" y="1508594"/>
            <a:chExt cx="350166" cy="349434"/>
          </a:xfrm>
        </p:grpSpPr>
        <p:sp>
          <p:nvSpPr>
            <p:cNvPr id="10340" name="Google Shape;10340;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3"/>
          <p:cNvGrpSpPr/>
          <p:nvPr/>
        </p:nvGrpSpPr>
        <p:grpSpPr>
          <a:xfrm>
            <a:off x="3576626" y="1801571"/>
            <a:ext cx="284251" cy="351694"/>
            <a:chOff x="3576626" y="1975821"/>
            <a:chExt cx="284251" cy="351694"/>
          </a:xfrm>
        </p:grpSpPr>
        <p:sp>
          <p:nvSpPr>
            <p:cNvPr id="10354" name="Google Shape;10354;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3"/>
          <p:cNvGrpSpPr/>
          <p:nvPr/>
        </p:nvGrpSpPr>
        <p:grpSpPr>
          <a:xfrm>
            <a:off x="2722090" y="2715912"/>
            <a:ext cx="238770" cy="371841"/>
            <a:chOff x="2722090" y="2890162"/>
            <a:chExt cx="238770" cy="371841"/>
          </a:xfrm>
        </p:grpSpPr>
        <p:sp>
          <p:nvSpPr>
            <p:cNvPr id="10358" name="Google Shape;10358;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63"/>
          <p:cNvGrpSpPr/>
          <p:nvPr/>
        </p:nvGrpSpPr>
        <p:grpSpPr>
          <a:xfrm>
            <a:off x="6216367" y="1795906"/>
            <a:ext cx="361147" cy="361147"/>
            <a:chOff x="6216367" y="1970156"/>
            <a:chExt cx="361147" cy="361147"/>
          </a:xfrm>
        </p:grpSpPr>
        <p:sp>
          <p:nvSpPr>
            <p:cNvPr id="10363" name="Google Shape;10363;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3"/>
          <p:cNvGrpSpPr/>
          <p:nvPr/>
        </p:nvGrpSpPr>
        <p:grpSpPr>
          <a:xfrm>
            <a:off x="1289311" y="2751972"/>
            <a:ext cx="408156" cy="299783"/>
            <a:chOff x="1289311" y="2926222"/>
            <a:chExt cx="408156" cy="299783"/>
          </a:xfrm>
        </p:grpSpPr>
        <p:sp>
          <p:nvSpPr>
            <p:cNvPr id="10368" name="Google Shape;10368;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3"/>
          <p:cNvGrpSpPr/>
          <p:nvPr/>
        </p:nvGrpSpPr>
        <p:grpSpPr>
          <a:xfrm>
            <a:off x="7978465" y="1795142"/>
            <a:ext cx="361147" cy="360797"/>
            <a:chOff x="7978465" y="1969392"/>
            <a:chExt cx="361147" cy="360797"/>
          </a:xfrm>
        </p:grpSpPr>
        <p:sp>
          <p:nvSpPr>
            <p:cNvPr id="10371" name="Google Shape;10371;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0" name="Google Shape;10380;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1" name="Google Shape;10381;p63"/>
          <p:cNvGrpSpPr/>
          <p:nvPr/>
        </p:nvGrpSpPr>
        <p:grpSpPr>
          <a:xfrm>
            <a:off x="854261" y="2734563"/>
            <a:ext cx="377474" cy="335748"/>
            <a:chOff x="854261" y="2908813"/>
            <a:chExt cx="377474" cy="335748"/>
          </a:xfrm>
        </p:grpSpPr>
        <p:sp>
          <p:nvSpPr>
            <p:cNvPr id="10382" name="Google Shape;10382;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3"/>
          <p:cNvGrpSpPr/>
          <p:nvPr/>
        </p:nvGrpSpPr>
        <p:grpSpPr>
          <a:xfrm>
            <a:off x="1749728" y="2720527"/>
            <a:ext cx="386927" cy="363438"/>
            <a:chOff x="1749728" y="2894777"/>
            <a:chExt cx="386927" cy="363438"/>
          </a:xfrm>
        </p:grpSpPr>
        <p:sp>
          <p:nvSpPr>
            <p:cNvPr id="10388" name="Google Shape;10388;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3"/>
          <p:cNvGrpSpPr/>
          <p:nvPr/>
        </p:nvGrpSpPr>
        <p:grpSpPr>
          <a:xfrm>
            <a:off x="7098912" y="1795142"/>
            <a:ext cx="359651" cy="361560"/>
            <a:chOff x="7098912" y="1969392"/>
            <a:chExt cx="359651" cy="361560"/>
          </a:xfrm>
        </p:grpSpPr>
        <p:sp>
          <p:nvSpPr>
            <p:cNvPr id="10396" name="Google Shape;10396;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63"/>
          <p:cNvGrpSpPr/>
          <p:nvPr/>
        </p:nvGrpSpPr>
        <p:grpSpPr>
          <a:xfrm>
            <a:off x="5352728" y="1815989"/>
            <a:ext cx="327091" cy="322508"/>
            <a:chOff x="5352728" y="1990239"/>
            <a:chExt cx="327091" cy="322508"/>
          </a:xfrm>
        </p:grpSpPr>
        <p:sp>
          <p:nvSpPr>
            <p:cNvPr id="10411" name="Google Shape;10411;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3"/>
          <p:cNvGrpSpPr/>
          <p:nvPr/>
        </p:nvGrpSpPr>
        <p:grpSpPr>
          <a:xfrm>
            <a:off x="7538896" y="1795906"/>
            <a:ext cx="361147" cy="361529"/>
            <a:chOff x="7538896" y="1970156"/>
            <a:chExt cx="361147" cy="361529"/>
          </a:xfrm>
        </p:grpSpPr>
        <p:sp>
          <p:nvSpPr>
            <p:cNvPr id="10415" name="Google Shape;10415;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3"/>
          <p:cNvGrpSpPr/>
          <p:nvPr/>
        </p:nvGrpSpPr>
        <p:grpSpPr>
          <a:xfrm>
            <a:off x="4896099" y="1796670"/>
            <a:ext cx="358155" cy="358123"/>
            <a:chOff x="4896099" y="1970920"/>
            <a:chExt cx="358155" cy="358123"/>
          </a:xfrm>
        </p:grpSpPr>
        <p:sp>
          <p:nvSpPr>
            <p:cNvPr id="10422" name="Google Shape;10422;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3"/>
          <p:cNvGrpSpPr/>
          <p:nvPr/>
        </p:nvGrpSpPr>
        <p:grpSpPr>
          <a:xfrm>
            <a:off x="4048787" y="2802769"/>
            <a:ext cx="283488" cy="198604"/>
            <a:chOff x="4048787" y="2977019"/>
            <a:chExt cx="283488" cy="198604"/>
          </a:xfrm>
        </p:grpSpPr>
        <p:sp>
          <p:nvSpPr>
            <p:cNvPr id="10426" name="Google Shape;10426;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3"/>
          <p:cNvGrpSpPr/>
          <p:nvPr/>
        </p:nvGrpSpPr>
        <p:grpSpPr>
          <a:xfrm>
            <a:off x="4054103" y="2255941"/>
            <a:ext cx="218687" cy="349052"/>
            <a:chOff x="4054103" y="2430191"/>
            <a:chExt cx="218687" cy="349052"/>
          </a:xfrm>
        </p:grpSpPr>
        <p:sp>
          <p:nvSpPr>
            <p:cNvPr id="10433" name="Google Shape;10433;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3"/>
          <p:cNvGrpSpPr/>
          <p:nvPr/>
        </p:nvGrpSpPr>
        <p:grpSpPr>
          <a:xfrm>
            <a:off x="2185128" y="2253299"/>
            <a:ext cx="382758" cy="356595"/>
            <a:chOff x="2185128" y="2427549"/>
            <a:chExt cx="382758" cy="356595"/>
          </a:xfrm>
        </p:grpSpPr>
        <p:sp>
          <p:nvSpPr>
            <p:cNvPr id="10436" name="Google Shape;10436;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3"/>
          <p:cNvGrpSpPr/>
          <p:nvPr/>
        </p:nvGrpSpPr>
        <p:grpSpPr>
          <a:xfrm>
            <a:off x="2656907" y="2265043"/>
            <a:ext cx="332757" cy="332343"/>
            <a:chOff x="2656907" y="2439293"/>
            <a:chExt cx="332757" cy="332343"/>
          </a:xfrm>
        </p:grpSpPr>
        <p:sp>
          <p:nvSpPr>
            <p:cNvPr id="10441" name="Google Shape;10441;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3"/>
          <p:cNvGrpSpPr/>
          <p:nvPr/>
        </p:nvGrpSpPr>
        <p:grpSpPr>
          <a:xfrm>
            <a:off x="1731523" y="2248366"/>
            <a:ext cx="399435" cy="365698"/>
            <a:chOff x="1731523" y="2422616"/>
            <a:chExt cx="399435" cy="365698"/>
          </a:xfrm>
        </p:grpSpPr>
        <p:sp>
          <p:nvSpPr>
            <p:cNvPr id="10449" name="Google Shape;10449;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3"/>
          <p:cNvGrpSpPr/>
          <p:nvPr/>
        </p:nvGrpSpPr>
        <p:grpSpPr>
          <a:xfrm>
            <a:off x="3097241" y="2259314"/>
            <a:ext cx="344883" cy="343387"/>
            <a:chOff x="3097241" y="2433564"/>
            <a:chExt cx="344883" cy="343387"/>
          </a:xfrm>
        </p:grpSpPr>
        <p:sp>
          <p:nvSpPr>
            <p:cNvPr id="10453" name="Google Shape;10453;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3"/>
          <p:cNvGrpSpPr/>
          <p:nvPr/>
        </p:nvGrpSpPr>
        <p:grpSpPr>
          <a:xfrm>
            <a:off x="1278299" y="2265043"/>
            <a:ext cx="410829" cy="332343"/>
            <a:chOff x="1278299" y="2439293"/>
            <a:chExt cx="410829" cy="332343"/>
          </a:xfrm>
        </p:grpSpPr>
        <p:sp>
          <p:nvSpPr>
            <p:cNvPr id="10463" name="Google Shape;10463;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3"/>
          <p:cNvGrpSpPr/>
          <p:nvPr/>
        </p:nvGrpSpPr>
        <p:grpSpPr>
          <a:xfrm>
            <a:off x="2661459" y="1840751"/>
            <a:ext cx="322508" cy="273494"/>
            <a:chOff x="2661459" y="2015001"/>
            <a:chExt cx="322508" cy="273494"/>
          </a:xfrm>
        </p:grpSpPr>
        <p:sp>
          <p:nvSpPr>
            <p:cNvPr id="10472" name="Google Shape;10472;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63"/>
          <p:cNvGrpSpPr/>
          <p:nvPr/>
        </p:nvGrpSpPr>
        <p:grpSpPr>
          <a:xfrm>
            <a:off x="870939" y="2265043"/>
            <a:ext cx="331993" cy="331993"/>
            <a:chOff x="870939" y="2439293"/>
            <a:chExt cx="331993" cy="331993"/>
          </a:xfrm>
        </p:grpSpPr>
        <p:sp>
          <p:nvSpPr>
            <p:cNvPr id="10475" name="Google Shape;10475;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63"/>
          <p:cNvGrpSpPr/>
          <p:nvPr/>
        </p:nvGrpSpPr>
        <p:grpSpPr>
          <a:xfrm>
            <a:off x="6644957" y="2282103"/>
            <a:ext cx="371395" cy="278904"/>
            <a:chOff x="6644957" y="2456353"/>
            <a:chExt cx="371395" cy="278904"/>
          </a:xfrm>
        </p:grpSpPr>
        <p:sp>
          <p:nvSpPr>
            <p:cNvPr id="10492" name="Google Shape;10492;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3"/>
          <p:cNvGrpSpPr/>
          <p:nvPr/>
        </p:nvGrpSpPr>
        <p:grpSpPr>
          <a:xfrm>
            <a:off x="5388757" y="2240409"/>
            <a:ext cx="260349" cy="362292"/>
            <a:chOff x="5388757" y="2414659"/>
            <a:chExt cx="260349" cy="362292"/>
          </a:xfrm>
        </p:grpSpPr>
        <p:sp>
          <p:nvSpPr>
            <p:cNvPr id="10498" name="Google Shape;10498;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3"/>
          <p:cNvGrpSpPr/>
          <p:nvPr/>
        </p:nvGrpSpPr>
        <p:grpSpPr>
          <a:xfrm>
            <a:off x="3567142" y="2731507"/>
            <a:ext cx="348288" cy="340331"/>
            <a:chOff x="3567142" y="2905757"/>
            <a:chExt cx="348288" cy="340331"/>
          </a:xfrm>
        </p:grpSpPr>
        <p:sp>
          <p:nvSpPr>
            <p:cNvPr id="10519" name="Google Shape;10519;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3"/>
          <p:cNvGrpSpPr/>
          <p:nvPr/>
        </p:nvGrpSpPr>
        <p:grpSpPr>
          <a:xfrm>
            <a:off x="870939" y="1801571"/>
            <a:ext cx="332375" cy="350071"/>
            <a:chOff x="870939" y="1975821"/>
            <a:chExt cx="332375" cy="350071"/>
          </a:xfrm>
        </p:grpSpPr>
        <p:sp>
          <p:nvSpPr>
            <p:cNvPr id="10525" name="Google Shape;10525;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3"/>
          <p:cNvGrpSpPr/>
          <p:nvPr/>
        </p:nvGrpSpPr>
        <p:grpSpPr>
          <a:xfrm>
            <a:off x="7967103" y="2240791"/>
            <a:ext cx="355863" cy="361911"/>
            <a:chOff x="7967103" y="2415041"/>
            <a:chExt cx="355863" cy="361911"/>
          </a:xfrm>
        </p:grpSpPr>
        <p:sp>
          <p:nvSpPr>
            <p:cNvPr id="10530" name="Google Shape;10530;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3"/>
          <p:cNvGrpSpPr/>
          <p:nvPr/>
        </p:nvGrpSpPr>
        <p:grpSpPr>
          <a:xfrm>
            <a:off x="7529411" y="2240409"/>
            <a:ext cx="355863" cy="362292"/>
            <a:chOff x="7529411" y="2414659"/>
            <a:chExt cx="355863" cy="362292"/>
          </a:xfrm>
        </p:grpSpPr>
        <p:sp>
          <p:nvSpPr>
            <p:cNvPr id="10542" name="Google Shape;10542;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3"/>
          <p:cNvGrpSpPr/>
          <p:nvPr/>
        </p:nvGrpSpPr>
        <p:grpSpPr>
          <a:xfrm>
            <a:off x="5733194" y="2257468"/>
            <a:ext cx="446826" cy="327059"/>
            <a:chOff x="5733194" y="2431718"/>
            <a:chExt cx="446826" cy="327059"/>
          </a:xfrm>
        </p:grpSpPr>
        <p:sp>
          <p:nvSpPr>
            <p:cNvPr id="10555" name="Google Shape;10555;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3"/>
          <p:cNvGrpSpPr/>
          <p:nvPr/>
        </p:nvGrpSpPr>
        <p:grpSpPr>
          <a:xfrm>
            <a:off x="4876780" y="2243814"/>
            <a:ext cx="407774" cy="356627"/>
            <a:chOff x="4876780" y="2418064"/>
            <a:chExt cx="407774" cy="356627"/>
          </a:xfrm>
        </p:grpSpPr>
        <p:sp>
          <p:nvSpPr>
            <p:cNvPr id="10559" name="Google Shape;10559;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3"/>
          <p:cNvGrpSpPr/>
          <p:nvPr/>
        </p:nvGrpSpPr>
        <p:grpSpPr>
          <a:xfrm>
            <a:off x="7070872" y="2236621"/>
            <a:ext cx="398321" cy="371013"/>
            <a:chOff x="7070872" y="2410871"/>
            <a:chExt cx="398321" cy="371013"/>
          </a:xfrm>
        </p:grpSpPr>
        <p:sp>
          <p:nvSpPr>
            <p:cNvPr id="10568" name="Google Shape;10568;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63"/>
          <p:cNvGrpSpPr/>
          <p:nvPr/>
        </p:nvGrpSpPr>
        <p:grpSpPr>
          <a:xfrm>
            <a:off x="5318259" y="2807861"/>
            <a:ext cx="371013" cy="220787"/>
            <a:chOff x="5318259" y="2982111"/>
            <a:chExt cx="371013" cy="220787"/>
          </a:xfrm>
        </p:grpSpPr>
        <p:sp>
          <p:nvSpPr>
            <p:cNvPr id="10574" name="Google Shape;10574;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7073928" y="2731507"/>
            <a:ext cx="371395" cy="371809"/>
            <a:chOff x="7073928" y="2905757"/>
            <a:chExt cx="371395" cy="371809"/>
          </a:xfrm>
        </p:grpSpPr>
        <p:sp>
          <p:nvSpPr>
            <p:cNvPr id="10583" name="Google Shape;10583;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3"/>
          <p:cNvGrpSpPr/>
          <p:nvPr/>
        </p:nvGrpSpPr>
        <p:grpSpPr>
          <a:xfrm>
            <a:off x="6188327" y="2781158"/>
            <a:ext cx="371395" cy="272857"/>
            <a:chOff x="6188327" y="2955408"/>
            <a:chExt cx="371395" cy="272857"/>
          </a:xfrm>
        </p:grpSpPr>
        <p:sp>
          <p:nvSpPr>
            <p:cNvPr id="10587" name="Google Shape;10587;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3"/>
          <p:cNvGrpSpPr/>
          <p:nvPr/>
        </p:nvGrpSpPr>
        <p:grpSpPr>
          <a:xfrm>
            <a:off x="7521454" y="2731889"/>
            <a:ext cx="359651" cy="371013"/>
            <a:chOff x="7521454" y="2906139"/>
            <a:chExt cx="359651" cy="371013"/>
          </a:xfrm>
        </p:grpSpPr>
        <p:sp>
          <p:nvSpPr>
            <p:cNvPr id="10590" name="Google Shape;10590;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3"/>
          <p:cNvGrpSpPr/>
          <p:nvPr/>
        </p:nvGrpSpPr>
        <p:grpSpPr>
          <a:xfrm>
            <a:off x="5782845" y="2732271"/>
            <a:ext cx="301661" cy="371013"/>
            <a:chOff x="5782845" y="2906521"/>
            <a:chExt cx="301661" cy="371013"/>
          </a:xfrm>
        </p:grpSpPr>
        <p:sp>
          <p:nvSpPr>
            <p:cNvPr id="10596" name="Google Shape;10596;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3"/>
          <p:cNvGrpSpPr/>
          <p:nvPr/>
        </p:nvGrpSpPr>
        <p:grpSpPr>
          <a:xfrm>
            <a:off x="3539102" y="2253299"/>
            <a:ext cx="355099" cy="355481"/>
            <a:chOff x="3539102" y="2427549"/>
            <a:chExt cx="355099" cy="355481"/>
          </a:xfrm>
        </p:grpSpPr>
        <p:sp>
          <p:nvSpPr>
            <p:cNvPr id="10600" name="Google Shape;10600;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6630539" y="2743252"/>
            <a:ext cx="371777" cy="349434"/>
            <a:chOff x="6630539" y="2917502"/>
            <a:chExt cx="371777" cy="349434"/>
          </a:xfrm>
        </p:grpSpPr>
        <p:sp>
          <p:nvSpPr>
            <p:cNvPr id="10603" name="Google Shape;10603;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3"/>
          <p:cNvGrpSpPr/>
          <p:nvPr/>
        </p:nvGrpSpPr>
        <p:grpSpPr>
          <a:xfrm>
            <a:off x="2171474" y="3194979"/>
            <a:ext cx="408156" cy="343737"/>
            <a:chOff x="2171474" y="3369229"/>
            <a:chExt cx="408156" cy="343737"/>
          </a:xfrm>
        </p:grpSpPr>
        <p:sp>
          <p:nvSpPr>
            <p:cNvPr id="10611" name="Google Shape;10611;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3"/>
          <p:cNvGrpSpPr/>
          <p:nvPr/>
        </p:nvGrpSpPr>
        <p:grpSpPr>
          <a:xfrm>
            <a:off x="4891198" y="2750858"/>
            <a:ext cx="334634" cy="334634"/>
            <a:chOff x="4891198" y="2925108"/>
            <a:chExt cx="334634" cy="334634"/>
          </a:xfrm>
        </p:grpSpPr>
        <p:sp>
          <p:nvSpPr>
            <p:cNvPr id="10616" name="Google Shape;10616;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63"/>
          <p:cNvGrpSpPr/>
          <p:nvPr/>
        </p:nvGrpSpPr>
        <p:grpSpPr>
          <a:xfrm>
            <a:off x="7976174" y="2750858"/>
            <a:ext cx="334666" cy="334634"/>
            <a:chOff x="7976174" y="2925108"/>
            <a:chExt cx="334666" cy="334634"/>
          </a:xfrm>
        </p:grpSpPr>
        <p:sp>
          <p:nvSpPr>
            <p:cNvPr id="10625" name="Google Shape;10625;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63"/>
          <p:cNvGrpSpPr/>
          <p:nvPr/>
        </p:nvGrpSpPr>
        <p:grpSpPr>
          <a:xfrm>
            <a:off x="3091957" y="3199881"/>
            <a:ext cx="354717" cy="332757"/>
            <a:chOff x="3091957" y="3374131"/>
            <a:chExt cx="354717" cy="332757"/>
          </a:xfrm>
        </p:grpSpPr>
        <p:sp>
          <p:nvSpPr>
            <p:cNvPr id="10635" name="Google Shape;10635;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3"/>
          <p:cNvGrpSpPr/>
          <p:nvPr/>
        </p:nvGrpSpPr>
        <p:grpSpPr>
          <a:xfrm>
            <a:off x="3988156" y="3205960"/>
            <a:ext cx="353954" cy="318880"/>
            <a:chOff x="3988156" y="3380210"/>
            <a:chExt cx="353954" cy="318880"/>
          </a:xfrm>
        </p:grpSpPr>
        <p:sp>
          <p:nvSpPr>
            <p:cNvPr id="10642" name="Google Shape;10642;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3"/>
          <p:cNvGrpSpPr/>
          <p:nvPr/>
        </p:nvGrpSpPr>
        <p:grpSpPr>
          <a:xfrm>
            <a:off x="3541011" y="3193070"/>
            <a:ext cx="348257" cy="346188"/>
            <a:chOff x="3541011" y="3367320"/>
            <a:chExt cx="348257" cy="346188"/>
          </a:xfrm>
        </p:grpSpPr>
        <p:sp>
          <p:nvSpPr>
            <p:cNvPr id="10648" name="Google Shape;10648;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63"/>
          <p:cNvGrpSpPr/>
          <p:nvPr/>
        </p:nvGrpSpPr>
        <p:grpSpPr>
          <a:xfrm>
            <a:off x="1314678" y="3183967"/>
            <a:ext cx="334666" cy="365348"/>
            <a:chOff x="1314678" y="3358217"/>
            <a:chExt cx="334666" cy="365348"/>
          </a:xfrm>
        </p:grpSpPr>
        <p:sp>
          <p:nvSpPr>
            <p:cNvPr id="10653" name="Google Shape;10653;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63"/>
          <p:cNvGrpSpPr/>
          <p:nvPr/>
        </p:nvGrpSpPr>
        <p:grpSpPr>
          <a:xfrm>
            <a:off x="1748582" y="3198385"/>
            <a:ext cx="359269" cy="335780"/>
            <a:chOff x="1748582" y="3372635"/>
            <a:chExt cx="359269" cy="335780"/>
          </a:xfrm>
        </p:grpSpPr>
        <p:sp>
          <p:nvSpPr>
            <p:cNvPr id="10659" name="Google Shape;10659;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63"/>
            <p:cNvGrpSpPr/>
            <p:nvPr/>
          </p:nvGrpSpPr>
          <p:grpSpPr>
            <a:xfrm>
              <a:off x="1748582" y="3372635"/>
              <a:ext cx="333520" cy="335780"/>
              <a:chOff x="1748582" y="3372635"/>
              <a:chExt cx="333520" cy="335780"/>
            </a:xfrm>
          </p:grpSpPr>
          <p:sp>
            <p:nvSpPr>
              <p:cNvPr id="10661" name="Google Shape;10661;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4" name="Google Shape;10664;p63"/>
          <p:cNvGrpSpPr/>
          <p:nvPr/>
        </p:nvGrpSpPr>
        <p:grpSpPr>
          <a:xfrm>
            <a:off x="2640993" y="3183585"/>
            <a:ext cx="365348" cy="364966"/>
            <a:chOff x="2640993" y="3357835"/>
            <a:chExt cx="365348" cy="364966"/>
          </a:xfrm>
        </p:grpSpPr>
        <p:sp>
          <p:nvSpPr>
            <p:cNvPr id="10665" name="Google Shape;10665;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3"/>
          <p:cNvGrpSpPr/>
          <p:nvPr/>
        </p:nvGrpSpPr>
        <p:grpSpPr>
          <a:xfrm>
            <a:off x="4886264" y="3191924"/>
            <a:ext cx="350548" cy="350198"/>
            <a:chOff x="4886264" y="3366174"/>
            <a:chExt cx="350548" cy="350198"/>
          </a:xfrm>
        </p:grpSpPr>
        <p:sp>
          <p:nvSpPr>
            <p:cNvPr id="10676" name="Google Shape;10676;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3"/>
          <p:cNvGrpSpPr/>
          <p:nvPr/>
        </p:nvGrpSpPr>
        <p:grpSpPr>
          <a:xfrm>
            <a:off x="5331913" y="3239697"/>
            <a:ext cx="347143" cy="254684"/>
            <a:chOff x="5331913" y="3413947"/>
            <a:chExt cx="347143" cy="254684"/>
          </a:xfrm>
        </p:grpSpPr>
        <p:sp>
          <p:nvSpPr>
            <p:cNvPr id="10690" name="Google Shape;10690;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3"/>
          <p:cNvGrpSpPr/>
          <p:nvPr/>
        </p:nvGrpSpPr>
        <p:grpSpPr>
          <a:xfrm>
            <a:off x="5776798" y="3235528"/>
            <a:ext cx="346379" cy="264518"/>
            <a:chOff x="5776798" y="3409778"/>
            <a:chExt cx="346379" cy="264518"/>
          </a:xfrm>
        </p:grpSpPr>
        <p:sp>
          <p:nvSpPr>
            <p:cNvPr id="10697" name="Google Shape;10697;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7108015" y="3222255"/>
            <a:ext cx="344883" cy="290299"/>
            <a:chOff x="7108015" y="3396505"/>
            <a:chExt cx="344883" cy="290299"/>
          </a:xfrm>
        </p:grpSpPr>
        <p:sp>
          <p:nvSpPr>
            <p:cNvPr id="10704" name="Google Shape;10704;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3"/>
          <p:cNvGrpSpPr/>
          <p:nvPr/>
        </p:nvGrpSpPr>
        <p:grpSpPr>
          <a:xfrm>
            <a:off x="7551754" y="3216558"/>
            <a:ext cx="344883" cy="301311"/>
            <a:chOff x="7551754" y="3390808"/>
            <a:chExt cx="344883" cy="301311"/>
          </a:xfrm>
        </p:grpSpPr>
        <p:sp>
          <p:nvSpPr>
            <p:cNvPr id="10709" name="Google Shape;10709;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63"/>
          <p:cNvGrpSpPr/>
          <p:nvPr/>
        </p:nvGrpSpPr>
        <p:grpSpPr>
          <a:xfrm>
            <a:off x="6707084" y="3213153"/>
            <a:ext cx="261145" cy="308504"/>
            <a:chOff x="6707084" y="3387403"/>
            <a:chExt cx="261145" cy="308504"/>
          </a:xfrm>
        </p:grpSpPr>
        <p:sp>
          <p:nvSpPr>
            <p:cNvPr id="10721" name="Google Shape;10721;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848978" y="4123387"/>
            <a:ext cx="377824" cy="324418"/>
            <a:chOff x="848978" y="4297637"/>
            <a:chExt cx="377824" cy="324418"/>
          </a:xfrm>
        </p:grpSpPr>
        <p:sp>
          <p:nvSpPr>
            <p:cNvPr id="10726" name="Google Shape;10726;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63"/>
          <p:cNvGrpSpPr/>
          <p:nvPr/>
        </p:nvGrpSpPr>
        <p:grpSpPr>
          <a:xfrm>
            <a:off x="1754279" y="4112343"/>
            <a:ext cx="351439" cy="345965"/>
            <a:chOff x="1754279" y="4286593"/>
            <a:chExt cx="351439" cy="345965"/>
          </a:xfrm>
        </p:grpSpPr>
        <p:sp>
          <p:nvSpPr>
            <p:cNvPr id="10729" name="Google Shape;10729;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63"/>
          <p:cNvGrpSpPr/>
          <p:nvPr/>
        </p:nvGrpSpPr>
        <p:grpSpPr>
          <a:xfrm>
            <a:off x="3996113" y="4116926"/>
            <a:ext cx="336512" cy="335048"/>
            <a:chOff x="3996113" y="4291176"/>
            <a:chExt cx="336512" cy="335048"/>
          </a:xfrm>
        </p:grpSpPr>
        <p:sp>
          <p:nvSpPr>
            <p:cNvPr id="10735" name="Google Shape;10735;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8" name="Google Shape;10738;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9" name="Google Shape;10739;p63"/>
          <p:cNvGrpSpPr/>
          <p:nvPr/>
        </p:nvGrpSpPr>
        <p:grpSpPr>
          <a:xfrm>
            <a:off x="2179081" y="4111261"/>
            <a:ext cx="397525" cy="348670"/>
            <a:chOff x="2179081" y="4285511"/>
            <a:chExt cx="397525" cy="348670"/>
          </a:xfrm>
        </p:grpSpPr>
        <p:sp>
          <p:nvSpPr>
            <p:cNvPr id="10740" name="Google Shape;10740;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3"/>
          <p:cNvGrpSpPr/>
          <p:nvPr/>
        </p:nvGrpSpPr>
        <p:grpSpPr>
          <a:xfrm>
            <a:off x="3584201" y="4120746"/>
            <a:ext cx="267574" cy="329415"/>
            <a:chOff x="3584201" y="4294996"/>
            <a:chExt cx="267574" cy="329415"/>
          </a:xfrm>
        </p:grpSpPr>
        <p:sp>
          <p:nvSpPr>
            <p:cNvPr id="10743" name="Google Shape;10743;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63"/>
          <p:cNvGrpSpPr/>
          <p:nvPr/>
        </p:nvGrpSpPr>
        <p:grpSpPr>
          <a:xfrm>
            <a:off x="3082855" y="4121478"/>
            <a:ext cx="375946" cy="327823"/>
            <a:chOff x="3082855" y="4295728"/>
            <a:chExt cx="375946" cy="327823"/>
          </a:xfrm>
        </p:grpSpPr>
        <p:sp>
          <p:nvSpPr>
            <p:cNvPr id="10748" name="Google Shape;10748;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3"/>
          <p:cNvGrpSpPr/>
          <p:nvPr/>
        </p:nvGrpSpPr>
        <p:grpSpPr>
          <a:xfrm>
            <a:off x="2749016" y="4116926"/>
            <a:ext cx="150831" cy="336926"/>
            <a:chOff x="2749016" y="4291176"/>
            <a:chExt cx="150831" cy="336926"/>
          </a:xfrm>
        </p:grpSpPr>
        <p:sp>
          <p:nvSpPr>
            <p:cNvPr id="10760" name="Google Shape;10760;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7127716" y="4105182"/>
            <a:ext cx="248254" cy="361942"/>
            <a:chOff x="7127716" y="4279432"/>
            <a:chExt cx="248254" cy="361942"/>
          </a:xfrm>
        </p:grpSpPr>
        <p:sp>
          <p:nvSpPr>
            <p:cNvPr id="10765" name="Google Shape;10765;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65408" y="4105182"/>
            <a:ext cx="248255" cy="361942"/>
            <a:chOff x="7565408" y="4279432"/>
            <a:chExt cx="248255" cy="361942"/>
          </a:xfrm>
        </p:grpSpPr>
        <p:sp>
          <p:nvSpPr>
            <p:cNvPr id="10775" name="Google Shape;10775;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3"/>
          <p:cNvGrpSpPr/>
          <p:nvPr/>
        </p:nvGrpSpPr>
        <p:grpSpPr>
          <a:xfrm>
            <a:off x="6264109" y="4105182"/>
            <a:ext cx="225498" cy="361560"/>
            <a:chOff x="6264109" y="4279432"/>
            <a:chExt cx="225498" cy="361560"/>
          </a:xfrm>
        </p:grpSpPr>
        <p:sp>
          <p:nvSpPr>
            <p:cNvPr id="10784" name="Google Shape;10784;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63"/>
          <p:cNvGrpSpPr/>
          <p:nvPr/>
        </p:nvGrpSpPr>
        <p:grpSpPr>
          <a:xfrm>
            <a:off x="7929578" y="4110115"/>
            <a:ext cx="395266" cy="351312"/>
            <a:chOff x="7929578" y="4284365"/>
            <a:chExt cx="395266" cy="351312"/>
          </a:xfrm>
        </p:grpSpPr>
        <p:sp>
          <p:nvSpPr>
            <p:cNvPr id="10787" name="Google Shape;10787;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63"/>
          <p:cNvGrpSpPr/>
          <p:nvPr/>
        </p:nvGrpSpPr>
        <p:grpSpPr>
          <a:xfrm>
            <a:off x="6595502" y="4149527"/>
            <a:ext cx="426315" cy="332826"/>
            <a:chOff x="6639652" y="4323777"/>
            <a:chExt cx="426315" cy="332826"/>
          </a:xfrm>
        </p:grpSpPr>
        <p:sp>
          <p:nvSpPr>
            <p:cNvPr id="10792" name="Google Shape;10792;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3"/>
          <p:cNvGrpSpPr/>
          <p:nvPr/>
        </p:nvGrpSpPr>
        <p:grpSpPr>
          <a:xfrm>
            <a:off x="5357662" y="4123387"/>
            <a:ext cx="287275" cy="326296"/>
            <a:chOff x="5357662" y="4297637"/>
            <a:chExt cx="287275" cy="326296"/>
          </a:xfrm>
        </p:grpSpPr>
        <p:sp>
          <p:nvSpPr>
            <p:cNvPr id="10803" name="Google Shape;10803;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3"/>
          <p:cNvGrpSpPr/>
          <p:nvPr/>
        </p:nvGrpSpPr>
        <p:grpSpPr>
          <a:xfrm>
            <a:off x="5774124" y="4120300"/>
            <a:ext cx="331611" cy="331674"/>
            <a:chOff x="5774124" y="4294550"/>
            <a:chExt cx="331611" cy="331674"/>
          </a:xfrm>
        </p:grpSpPr>
        <p:sp>
          <p:nvSpPr>
            <p:cNvPr id="10809" name="Google Shape;10809;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4890434" y="4113139"/>
            <a:ext cx="345997" cy="346029"/>
            <a:chOff x="4890434" y="4287389"/>
            <a:chExt cx="345997" cy="346029"/>
          </a:xfrm>
        </p:grpSpPr>
        <p:sp>
          <p:nvSpPr>
            <p:cNvPr id="10812" name="Google Shape;10812;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63"/>
          <p:cNvGrpSpPr/>
          <p:nvPr/>
        </p:nvGrpSpPr>
        <p:grpSpPr>
          <a:xfrm>
            <a:off x="2165809" y="3636809"/>
            <a:ext cx="422542" cy="342973"/>
            <a:chOff x="2165809" y="3811059"/>
            <a:chExt cx="422542" cy="342973"/>
          </a:xfrm>
        </p:grpSpPr>
        <p:sp>
          <p:nvSpPr>
            <p:cNvPr id="10820" name="Google Shape;10820;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8" name="Google Shape;10838;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9" name="Google Shape;10839;p63"/>
          <p:cNvGrpSpPr/>
          <p:nvPr/>
        </p:nvGrpSpPr>
        <p:grpSpPr>
          <a:xfrm>
            <a:off x="903530" y="3631875"/>
            <a:ext cx="264550" cy="353222"/>
            <a:chOff x="903530" y="3806125"/>
            <a:chExt cx="264550" cy="353222"/>
          </a:xfrm>
        </p:grpSpPr>
        <p:sp>
          <p:nvSpPr>
            <p:cNvPr id="10840" name="Google Shape;10840;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3"/>
          <p:cNvGrpSpPr/>
          <p:nvPr/>
        </p:nvGrpSpPr>
        <p:grpSpPr>
          <a:xfrm>
            <a:off x="850092" y="3178684"/>
            <a:ext cx="369517" cy="375660"/>
            <a:chOff x="850092" y="3352934"/>
            <a:chExt cx="369517" cy="375660"/>
          </a:xfrm>
        </p:grpSpPr>
        <p:sp>
          <p:nvSpPr>
            <p:cNvPr id="10845" name="Google Shape;10845;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2611458" y="3642124"/>
            <a:ext cx="426329" cy="332375"/>
            <a:chOff x="2611458" y="3816374"/>
            <a:chExt cx="426329" cy="332375"/>
          </a:xfrm>
        </p:grpSpPr>
        <p:sp>
          <p:nvSpPr>
            <p:cNvPr id="10851" name="Google Shape;10851;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1" name="Google Shape;10861;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63"/>
          <p:cNvGrpSpPr/>
          <p:nvPr/>
        </p:nvGrpSpPr>
        <p:grpSpPr>
          <a:xfrm>
            <a:off x="4019984" y="3631143"/>
            <a:ext cx="293704" cy="353954"/>
            <a:chOff x="4019984" y="3805393"/>
            <a:chExt cx="293704" cy="353954"/>
          </a:xfrm>
        </p:grpSpPr>
        <p:sp>
          <p:nvSpPr>
            <p:cNvPr id="10863" name="Google Shape;10863;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3"/>
          <p:cNvGrpSpPr/>
          <p:nvPr/>
        </p:nvGrpSpPr>
        <p:grpSpPr>
          <a:xfrm>
            <a:off x="8006505" y="3215794"/>
            <a:ext cx="323654" cy="303189"/>
            <a:chOff x="8006505" y="3390044"/>
            <a:chExt cx="323654" cy="303189"/>
          </a:xfrm>
        </p:grpSpPr>
        <p:sp>
          <p:nvSpPr>
            <p:cNvPr id="10866" name="Google Shape;10866;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1299146" y="3632257"/>
            <a:ext cx="367990" cy="351312"/>
            <a:chOff x="1299146" y="3806507"/>
            <a:chExt cx="367990" cy="351312"/>
          </a:xfrm>
        </p:grpSpPr>
        <p:sp>
          <p:nvSpPr>
            <p:cNvPr id="10873" name="Google Shape;10873;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63"/>
          <p:cNvGrpSpPr/>
          <p:nvPr/>
        </p:nvGrpSpPr>
        <p:grpSpPr>
          <a:xfrm>
            <a:off x="7550258" y="3658420"/>
            <a:ext cx="371395" cy="301279"/>
            <a:chOff x="7550258" y="3832670"/>
            <a:chExt cx="371395" cy="301279"/>
          </a:xfrm>
        </p:grpSpPr>
        <p:sp>
          <p:nvSpPr>
            <p:cNvPr id="10877" name="Google Shape;10877;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63"/>
          <p:cNvGrpSpPr/>
          <p:nvPr/>
        </p:nvGrpSpPr>
        <p:grpSpPr>
          <a:xfrm>
            <a:off x="6659725" y="3633785"/>
            <a:ext cx="367608" cy="350548"/>
            <a:chOff x="6659725" y="3808035"/>
            <a:chExt cx="367608" cy="350548"/>
          </a:xfrm>
        </p:grpSpPr>
        <p:sp>
          <p:nvSpPr>
            <p:cNvPr id="10897" name="Google Shape;10897;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3"/>
          <p:cNvGrpSpPr/>
          <p:nvPr/>
        </p:nvGrpSpPr>
        <p:grpSpPr>
          <a:xfrm>
            <a:off x="6219391" y="3642506"/>
            <a:ext cx="356627" cy="334252"/>
            <a:chOff x="6219391" y="3816756"/>
            <a:chExt cx="356627" cy="334252"/>
          </a:xfrm>
        </p:grpSpPr>
        <p:sp>
          <p:nvSpPr>
            <p:cNvPr id="10900" name="Google Shape;10900;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3"/>
          <p:cNvGrpSpPr/>
          <p:nvPr/>
        </p:nvGrpSpPr>
        <p:grpSpPr>
          <a:xfrm>
            <a:off x="5778676" y="3652722"/>
            <a:ext cx="349052" cy="313055"/>
            <a:chOff x="5778676" y="3826972"/>
            <a:chExt cx="349052" cy="313055"/>
          </a:xfrm>
        </p:grpSpPr>
        <p:sp>
          <p:nvSpPr>
            <p:cNvPr id="10905" name="Google Shape;10905;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3"/>
          <p:cNvGrpSpPr/>
          <p:nvPr/>
        </p:nvGrpSpPr>
        <p:grpSpPr>
          <a:xfrm>
            <a:off x="5355784" y="3660297"/>
            <a:ext cx="299019" cy="297905"/>
            <a:chOff x="5355784" y="3834547"/>
            <a:chExt cx="299019" cy="297905"/>
          </a:xfrm>
        </p:grpSpPr>
        <p:sp>
          <p:nvSpPr>
            <p:cNvPr id="10911" name="Google Shape;10911;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8036455" y="3633021"/>
            <a:ext cx="292176" cy="353985"/>
            <a:chOff x="8036455" y="3807271"/>
            <a:chExt cx="292176" cy="353985"/>
          </a:xfrm>
        </p:grpSpPr>
        <p:sp>
          <p:nvSpPr>
            <p:cNvPr id="10916" name="Google Shape;10916;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919" name="Google Shape;10919;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920" name="Google Shape;10920;p63"/>
          <p:cNvGrpSpPr/>
          <p:nvPr/>
        </p:nvGrpSpPr>
        <p:grpSpPr>
          <a:xfrm>
            <a:off x="4874902" y="3634549"/>
            <a:ext cx="345615" cy="350835"/>
            <a:chOff x="4874902" y="3808799"/>
            <a:chExt cx="345615" cy="350835"/>
          </a:xfrm>
        </p:grpSpPr>
        <p:sp>
          <p:nvSpPr>
            <p:cNvPr id="10921" name="Google Shape;10921;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63"/>
          <p:cNvGrpSpPr/>
          <p:nvPr/>
        </p:nvGrpSpPr>
        <p:grpSpPr>
          <a:xfrm>
            <a:off x="3095745" y="3631143"/>
            <a:ext cx="352840" cy="354717"/>
            <a:chOff x="3095745" y="3805393"/>
            <a:chExt cx="352840" cy="354717"/>
          </a:xfrm>
        </p:grpSpPr>
        <p:sp>
          <p:nvSpPr>
            <p:cNvPr id="10939" name="Google Shape;10939;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0948"/>
        <p:cNvGrpSpPr/>
        <p:nvPr/>
      </p:nvGrpSpPr>
      <p:grpSpPr>
        <a:xfrm>
          <a:off x="0" y="0"/>
          <a:ext cx="0" cy="0"/>
          <a:chOff x="0" y="0"/>
          <a:chExt cx="0" cy="0"/>
        </a:xfrm>
      </p:grpSpPr>
      <p:grpSp>
        <p:nvGrpSpPr>
          <p:cNvPr id="10949" name="Google Shape;10949;p64"/>
          <p:cNvGrpSpPr/>
          <p:nvPr/>
        </p:nvGrpSpPr>
        <p:grpSpPr>
          <a:xfrm>
            <a:off x="2733780" y="4039081"/>
            <a:ext cx="342144" cy="362704"/>
            <a:chOff x="2704005" y="4258781"/>
            <a:chExt cx="342144" cy="362704"/>
          </a:xfrm>
        </p:grpSpPr>
        <p:sp>
          <p:nvSpPr>
            <p:cNvPr id="10950" name="Google Shape;10950;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64"/>
          <p:cNvGrpSpPr/>
          <p:nvPr/>
        </p:nvGrpSpPr>
        <p:grpSpPr>
          <a:xfrm>
            <a:off x="2157462" y="4083096"/>
            <a:ext cx="347435" cy="363370"/>
            <a:chOff x="2157462" y="4258496"/>
            <a:chExt cx="347435" cy="363370"/>
          </a:xfrm>
        </p:grpSpPr>
        <p:sp>
          <p:nvSpPr>
            <p:cNvPr id="10958" name="Google Shape;10958;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4"/>
          <p:cNvGrpSpPr/>
          <p:nvPr/>
        </p:nvGrpSpPr>
        <p:grpSpPr>
          <a:xfrm>
            <a:off x="4010963" y="3588381"/>
            <a:ext cx="343665" cy="363211"/>
            <a:chOff x="4010963" y="3763781"/>
            <a:chExt cx="343665" cy="363211"/>
          </a:xfrm>
        </p:grpSpPr>
        <p:sp>
          <p:nvSpPr>
            <p:cNvPr id="10962" name="Google Shape;10962;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4"/>
          <p:cNvGrpSpPr/>
          <p:nvPr/>
        </p:nvGrpSpPr>
        <p:grpSpPr>
          <a:xfrm>
            <a:off x="2214042" y="3635109"/>
            <a:ext cx="368153" cy="311193"/>
            <a:chOff x="2214042" y="3810509"/>
            <a:chExt cx="368153" cy="311193"/>
          </a:xfrm>
        </p:grpSpPr>
        <p:sp>
          <p:nvSpPr>
            <p:cNvPr id="10968" name="Google Shape;10968;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4"/>
          <p:cNvGrpSpPr/>
          <p:nvPr/>
        </p:nvGrpSpPr>
        <p:grpSpPr>
          <a:xfrm>
            <a:off x="1797413" y="3606819"/>
            <a:ext cx="367805" cy="367773"/>
            <a:chOff x="1768938" y="3782219"/>
            <a:chExt cx="367805" cy="367773"/>
          </a:xfrm>
        </p:grpSpPr>
        <p:sp>
          <p:nvSpPr>
            <p:cNvPr id="10971" name="Google Shape;10971;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64"/>
          <p:cNvGrpSpPr/>
          <p:nvPr/>
        </p:nvGrpSpPr>
        <p:grpSpPr>
          <a:xfrm>
            <a:off x="2681385" y="3623039"/>
            <a:ext cx="325544" cy="327413"/>
            <a:chOff x="2681385" y="3798439"/>
            <a:chExt cx="325544" cy="327413"/>
          </a:xfrm>
        </p:grpSpPr>
        <p:sp>
          <p:nvSpPr>
            <p:cNvPr id="10977" name="Google Shape;10977;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6243928" y="4088102"/>
            <a:ext cx="274254" cy="350824"/>
            <a:chOff x="6243928" y="4263502"/>
            <a:chExt cx="274254" cy="350824"/>
          </a:xfrm>
        </p:grpSpPr>
        <p:sp>
          <p:nvSpPr>
            <p:cNvPr id="10985" name="Google Shape;10985;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64"/>
          <p:cNvGrpSpPr/>
          <p:nvPr/>
        </p:nvGrpSpPr>
        <p:grpSpPr>
          <a:xfrm>
            <a:off x="3560600" y="3587938"/>
            <a:ext cx="352345" cy="363655"/>
            <a:chOff x="3560600" y="3763338"/>
            <a:chExt cx="352345" cy="363655"/>
          </a:xfrm>
        </p:grpSpPr>
        <p:sp>
          <p:nvSpPr>
            <p:cNvPr id="10994" name="Google Shape;10994;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64"/>
          <p:cNvGrpSpPr/>
          <p:nvPr/>
        </p:nvGrpSpPr>
        <p:grpSpPr>
          <a:xfrm>
            <a:off x="5790556" y="4085852"/>
            <a:ext cx="279513" cy="356083"/>
            <a:chOff x="5790556" y="4261252"/>
            <a:chExt cx="279513" cy="356083"/>
          </a:xfrm>
        </p:grpSpPr>
        <p:sp>
          <p:nvSpPr>
            <p:cNvPr id="10998" name="Google Shape;10998;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4"/>
          <p:cNvGrpSpPr/>
          <p:nvPr/>
        </p:nvGrpSpPr>
        <p:grpSpPr>
          <a:xfrm>
            <a:off x="5341333" y="4085852"/>
            <a:ext cx="278752" cy="356463"/>
            <a:chOff x="5341333" y="4261252"/>
            <a:chExt cx="278752" cy="356463"/>
          </a:xfrm>
        </p:grpSpPr>
        <p:sp>
          <p:nvSpPr>
            <p:cNvPr id="11006" name="Google Shape;11006;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3" name="Google Shape;11013;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4" name="Google Shape;11014;p64"/>
          <p:cNvGrpSpPr/>
          <p:nvPr/>
        </p:nvGrpSpPr>
        <p:grpSpPr>
          <a:xfrm>
            <a:off x="3103646" y="3590676"/>
            <a:ext cx="360233" cy="362451"/>
            <a:chOff x="3107608" y="3763401"/>
            <a:chExt cx="360233" cy="362451"/>
          </a:xfrm>
        </p:grpSpPr>
        <p:sp>
          <p:nvSpPr>
            <p:cNvPr id="11015" name="Google Shape;11015;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4"/>
          <p:cNvGrpSpPr/>
          <p:nvPr/>
        </p:nvGrpSpPr>
        <p:grpSpPr>
          <a:xfrm>
            <a:off x="889343" y="3625827"/>
            <a:ext cx="351585" cy="339705"/>
            <a:chOff x="889343" y="3801227"/>
            <a:chExt cx="351585" cy="339705"/>
          </a:xfrm>
        </p:grpSpPr>
        <p:sp>
          <p:nvSpPr>
            <p:cNvPr id="11019" name="Google Shape;11019;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4"/>
          <p:cNvGrpSpPr/>
          <p:nvPr/>
        </p:nvGrpSpPr>
        <p:grpSpPr>
          <a:xfrm>
            <a:off x="4896609" y="4085472"/>
            <a:ext cx="278784" cy="355323"/>
            <a:chOff x="4896609" y="4260872"/>
            <a:chExt cx="278784" cy="355323"/>
          </a:xfrm>
        </p:grpSpPr>
        <p:sp>
          <p:nvSpPr>
            <p:cNvPr id="11025" name="Google Shape;11025;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4"/>
          <p:cNvGrpSpPr/>
          <p:nvPr/>
        </p:nvGrpSpPr>
        <p:grpSpPr>
          <a:xfrm>
            <a:off x="7598438" y="4090731"/>
            <a:ext cx="260283" cy="345914"/>
            <a:chOff x="7598438" y="4266131"/>
            <a:chExt cx="260283" cy="345914"/>
          </a:xfrm>
        </p:grpSpPr>
        <p:sp>
          <p:nvSpPr>
            <p:cNvPr id="11032" name="Google Shape;11032;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4"/>
          <p:cNvGrpSpPr/>
          <p:nvPr/>
        </p:nvGrpSpPr>
        <p:grpSpPr>
          <a:xfrm>
            <a:off x="1767069" y="3184746"/>
            <a:ext cx="286324" cy="348163"/>
            <a:chOff x="1767069" y="3360146"/>
            <a:chExt cx="286324" cy="348163"/>
          </a:xfrm>
        </p:grpSpPr>
        <p:sp>
          <p:nvSpPr>
            <p:cNvPr id="11040" name="Google Shape;11040;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4"/>
          <p:cNvGrpSpPr/>
          <p:nvPr/>
        </p:nvGrpSpPr>
        <p:grpSpPr>
          <a:xfrm>
            <a:off x="7149944" y="4090731"/>
            <a:ext cx="260283" cy="345914"/>
            <a:chOff x="7149944" y="4266131"/>
            <a:chExt cx="260283" cy="345914"/>
          </a:xfrm>
        </p:grpSpPr>
        <p:sp>
          <p:nvSpPr>
            <p:cNvPr id="11048" name="Google Shape;11048;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6695051" y="4083951"/>
            <a:ext cx="270104" cy="360233"/>
            <a:chOff x="6695051" y="4259351"/>
            <a:chExt cx="270104" cy="360233"/>
          </a:xfrm>
        </p:grpSpPr>
        <p:sp>
          <p:nvSpPr>
            <p:cNvPr id="11055" name="Google Shape;11055;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4"/>
          <p:cNvGrpSpPr/>
          <p:nvPr/>
        </p:nvGrpSpPr>
        <p:grpSpPr>
          <a:xfrm>
            <a:off x="8047661" y="4082051"/>
            <a:ext cx="277263" cy="362514"/>
            <a:chOff x="8047661" y="4257451"/>
            <a:chExt cx="277263" cy="362514"/>
          </a:xfrm>
        </p:grpSpPr>
        <p:sp>
          <p:nvSpPr>
            <p:cNvPr id="11060" name="Google Shape;11060;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6248078" y="3609068"/>
            <a:ext cx="277263" cy="356115"/>
            <a:chOff x="6248078" y="3784468"/>
            <a:chExt cx="277263" cy="356115"/>
          </a:xfrm>
        </p:grpSpPr>
        <p:sp>
          <p:nvSpPr>
            <p:cNvPr id="11065" name="Google Shape;11065;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5800725" y="3610589"/>
            <a:ext cx="277644" cy="354594"/>
            <a:chOff x="5800725" y="3785989"/>
            <a:chExt cx="277644" cy="354594"/>
          </a:xfrm>
        </p:grpSpPr>
        <p:sp>
          <p:nvSpPr>
            <p:cNvPr id="11071" name="Google Shape;11071;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4"/>
          <p:cNvGrpSpPr/>
          <p:nvPr/>
        </p:nvGrpSpPr>
        <p:grpSpPr>
          <a:xfrm>
            <a:off x="2206122" y="3185348"/>
            <a:ext cx="308183" cy="347561"/>
            <a:chOff x="2206122" y="3360748"/>
            <a:chExt cx="308183" cy="347561"/>
          </a:xfrm>
        </p:grpSpPr>
        <p:sp>
          <p:nvSpPr>
            <p:cNvPr id="11079" name="Google Shape;11079;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53403" y="3610209"/>
            <a:ext cx="277992" cy="354974"/>
            <a:chOff x="5353403" y="3785609"/>
            <a:chExt cx="277992" cy="354974"/>
          </a:xfrm>
        </p:grpSpPr>
        <p:sp>
          <p:nvSpPr>
            <p:cNvPr id="11085" name="Google Shape;11085;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4"/>
          <p:cNvGrpSpPr/>
          <p:nvPr/>
        </p:nvGrpSpPr>
        <p:grpSpPr>
          <a:xfrm>
            <a:off x="4896229" y="3610589"/>
            <a:ext cx="278784" cy="354594"/>
            <a:chOff x="4896229" y="3785989"/>
            <a:chExt cx="278784" cy="354594"/>
          </a:xfrm>
        </p:grpSpPr>
        <p:sp>
          <p:nvSpPr>
            <p:cNvPr id="11092" name="Google Shape;11092;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64"/>
          <p:cNvGrpSpPr/>
          <p:nvPr/>
        </p:nvGrpSpPr>
        <p:grpSpPr>
          <a:xfrm>
            <a:off x="7592387" y="3612458"/>
            <a:ext cx="273874" cy="351204"/>
            <a:chOff x="7592387" y="3787858"/>
            <a:chExt cx="273874" cy="351204"/>
          </a:xfrm>
        </p:grpSpPr>
        <p:sp>
          <p:nvSpPr>
            <p:cNvPr id="11099" name="Google Shape;11099;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64"/>
          <p:cNvGrpSpPr/>
          <p:nvPr/>
        </p:nvGrpSpPr>
        <p:grpSpPr>
          <a:xfrm>
            <a:off x="7145794" y="3612458"/>
            <a:ext cx="274254" cy="350444"/>
            <a:chOff x="7145794" y="3787858"/>
            <a:chExt cx="274254" cy="350444"/>
          </a:xfrm>
        </p:grpSpPr>
        <p:sp>
          <p:nvSpPr>
            <p:cNvPr id="11104" name="Google Shape;11104;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64"/>
          <p:cNvGrpSpPr/>
          <p:nvPr/>
        </p:nvGrpSpPr>
        <p:grpSpPr>
          <a:xfrm>
            <a:off x="8054060" y="3611698"/>
            <a:ext cx="266334" cy="353834"/>
            <a:chOff x="8054060" y="3787098"/>
            <a:chExt cx="266334" cy="353834"/>
          </a:xfrm>
        </p:grpSpPr>
        <p:sp>
          <p:nvSpPr>
            <p:cNvPr id="11111" name="Google Shape;11111;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64"/>
          <p:cNvGrpSpPr/>
          <p:nvPr/>
        </p:nvGrpSpPr>
        <p:grpSpPr>
          <a:xfrm>
            <a:off x="6702211" y="3607199"/>
            <a:ext cx="270104" cy="361754"/>
            <a:chOff x="6702211" y="3782599"/>
            <a:chExt cx="270104" cy="361754"/>
          </a:xfrm>
        </p:grpSpPr>
        <p:sp>
          <p:nvSpPr>
            <p:cNvPr id="11116" name="Google Shape;11116;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64"/>
          <p:cNvGrpSpPr/>
          <p:nvPr/>
        </p:nvGrpSpPr>
        <p:grpSpPr>
          <a:xfrm>
            <a:off x="3516886" y="3263327"/>
            <a:ext cx="391854" cy="269922"/>
            <a:chOff x="3516850" y="3406526"/>
            <a:chExt cx="369674" cy="254644"/>
          </a:xfrm>
        </p:grpSpPr>
        <p:sp>
          <p:nvSpPr>
            <p:cNvPr id="11122" name="Google Shape;11122;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64"/>
          <p:cNvGrpSpPr/>
          <p:nvPr/>
        </p:nvGrpSpPr>
        <p:grpSpPr>
          <a:xfrm>
            <a:off x="1310655" y="3185127"/>
            <a:ext cx="306314" cy="347403"/>
            <a:chOff x="1310655" y="3360527"/>
            <a:chExt cx="306314" cy="347403"/>
          </a:xfrm>
        </p:grpSpPr>
        <p:sp>
          <p:nvSpPr>
            <p:cNvPr id="11127" name="Google Shape;11127;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119678" y="3184746"/>
            <a:ext cx="269343" cy="348543"/>
            <a:chOff x="3119678" y="3360146"/>
            <a:chExt cx="269343" cy="348543"/>
          </a:xfrm>
        </p:grpSpPr>
        <p:sp>
          <p:nvSpPr>
            <p:cNvPr id="11133" name="Google Shape;11133;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64"/>
          <p:cNvGrpSpPr/>
          <p:nvPr/>
        </p:nvGrpSpPr>
        <p:grpSpPr>
          <a:xfrm>
            <a:off x="3967213" y="3181547"/>
            <a:ext cx="368185" cy="354753"/>
            <a:chOff x="3967213" y="3356947"/>
            <a:chExt cx="368185" cy="354753"/>
          </a:xfrm>
        </p:grpSpPr>
        <p:sp>
          <p:nvSpPr>
            <p:cNvPr id="11141" name="Google Shape;11141;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64"/>
          <p:cNvGrpSpPr/>
          <p:nvPr/>
        </p:nvGrpSpPr>
        <p:grpSpPr>
          <a:xfrm>
            <a:off x="871254" y="3184746"/>
            <a:ext cx="285183" cy="347023"/>
            <a:chOff x="871254" y="3360146"/>
            <a:chExt cx="285183" cy="347023"/>
          </a:xfrm>
        </p:grpSpPr>
        <p:sp>
          <p:nvSpPr>
            <p:cNvPr id="11147" name="Google Shape;11147;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4"/>
          <p:cNvGrpSpPr/>
          <p:nvPr/>
        </p:nvGrpSpPr>
        <p:grpSpPr>
          <a:xfrm>
            <a:off x="2665165" y="3184746"/>
            <a:ext cx="281794" cy="349684"/>
            <a:chOff x="2665165" y="3360146"/>
            <a:chExt cx="281794" cy="349684"/>
          </a:xfrm>
        </p:grpSpPr>
        <p:sp>
          <p:nvSpPr>
            <p:cNvPr id="11152" name="Google Shape;11152;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4"/>
          <p:cNvGrpSpPr/>
          <p:nvPr/>
        </p:nvGrpSpPr>
        <p:grpSpPr>
          <a:xfrm>
            <a:off x="7156344" y="3172296"/>
            <a:ext cx="264465" cy="353074"/>
            <a:chOff x="7156344" y="3347696"/>
            <a:chExt cx="264465" cy="353074"/>
          </a:xfrm>
        </p:grpSpPr>
        <p:sp>
          <p:nvSpPr>
            <p:cNvPr id="11158" name="Google Shape;11158;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4"/>
          <p:cNvGrpSpPr/>
          <p:nvPr/>
        </p:nvGrpSpPr>
        <p:grpSpPr>
          <a:xfrm>
            <a:off x="6703732" y="3171536"/>
            <a:ext cx="264813" cy="352693"/>
            <a:chOff x="6703732" y="3346936"/>
            <a:chExt cx="264813" cy="352693"/>
          </a:xfrm>
        </p:grpSpPr>
        <p:sp>
          <p:nvSpPr>
            <p:cNvPr id="11164" name="Google Shape;11164;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4"/>
          <p:cNvGrpSpPr/>
          <p:nvPr/>
        </p:nvGrpSpPr>
        <p:grpSpPr>
          <a:xfrm>
            <a:off x="6252228" y="3171536"/>
            <a:ext cx="265193" cy="352693"/>
            <a:chOff x="6252228" y="3346936"/>
            <a:chExt cx="265193" cy="352693"/>
          </a:xfrm>
        </p:grpSpPr>
        <p:sp>
          <p:nvSpPr>
            <p:cNvPr id="11170" name="Google Shape;11170;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4"/>
          <p:cNvGrpSpPr/>
          <p:nvPr/>
        </p:nvGrpSpPr>
        <p:grpSpPr>
          <a:xfrm>
            <a:off x="5801105" y="3172296"/>
            <a:ext cx="264813" cy="351933"/>
            <a:chOff x="5801105" y="3347696"/>
            <a:chExt cx="264813" cy="351933"/>
          </a:xfrm>
        </p:grpSpPr>
        <p:sp>
          <p:nvSpPr>
            <p:cNvPr id="11174" name="Google Shape;11174;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64"/>
          <p:cNvGrpSpPr/>
          <p:nvPr/>
        </p:nvGrpSpPr>
        <p:grpSpPr>
          <a:xfrm>
            <a:off x="5349253" y="3171536"/>
            <a:ext cx="265922" cy="352693"/>
            <a:chOff x="5349253" y="3346936"/>
            <a:chExt cx="265922" cy="352693"/>
          </a:xfrm>
        </p:grpSpPr>
        <p:sp>
          <p:nvSpPr>
            <p:cNvPr id="11179" name="Google Shape;11179;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4"/>
          <p:cNvGrpSpPr/>
          <p:nvPr/>
        </p:nvGrpSpPr>
        <p:grpSpPr>
          <a:xfrm>
            <a:off x="4907159" y="3171536"/>
            <a:ext cx="264845" cy="354214"/>
            <a:chOff x="4907159" y="3346936"/>
            <a:chExt cx="264845" cy="354214"/>
          </a:xfrm>
        </p:grpSpPr>
        <p:sp>
          <p:nvSpPr>
            <p:cNvPr id="11186" name="Google Shape;11186;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4"/>
          <p:cNvGrpSpPr/>
          <p:nvPr/>
        </p:nvGrpSpPr>
        <p:grpSpPr>
          <a:xfrm>
            <a:off x="8048421" y="3159086"/>
            <a:ext cx="276503" cy="369674"/>
            <a:chOff x="8048421" y="3334486"/>
            <a:chExt cx="276503" cy="369674"/>
          </a:xfrm>
        </p:grpSpPr>
        <p:sp>
          <p:nvSpPr>
            <p:cNvPr id="11189" name="Google Shape;11189;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64"/>
          <p:cNvGrpSpPr/>
          <p:nvPr/>
        </p:nvGrpSpPr>
        <p:grpSpPr>
          <a:xfrm>
            <a:off x="7575787" y="3154555"/>
            <a:ext cx="295384" cy="376834"/>
            <a:chOff x="7575787" y="3329955"/>
            <a:chExt cx="295384" cy="376834"/>
          </a:xfrm>
        </p:grpSpPr>
        <p:sp>
          <p:nvSpPr>
            <p:cNvPr id="11196" name="Google Shape;11196;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864062" y="2709103"/>
            <a:ext cx="264084" cy="347783"/>
            <a:chOff x="864062" y="2884503"/>
            <a:chExt cx="264084" cy="347783"/>
          </a:xfrm>
        </p:grpSpPr>
        <p:sp>
          <p:nvSpPr>
            <p:cNvPr id="11203" name="Google Shape;11203;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4"/>
          <p:cNvGrpSpPr/>
          <p:nvPr/>
        </p:nvGrpSpPr>
        <p:grpSpPr>
          <a:xfrm>
            <a:off x="3978523" y="2709261"/>
            <a:ext cx="348955" cy="346516"/>
            <a:chOff x="3978523" y="2884661"/>
            <a:chExt cx="348955" cy="346516"/>
          </a:xfrm>
        </p:grpSpPr>
        <p:sp>
          <p:nvSpPr>
            <p:cNvPr id="11214" name="Google Shape;11214;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4"/>
          <p:cNvGrpSpPr/>
          <p:nvPr/>
        </p:nvGrpSpPr>
        <p:grpSpPr>
          <a:xfrm>
            <a:off x="3556255" y="2709863"/>
            <a:ext cx="347435" cy="345534"/>
            <a:chOff x="3527780" y="2885263"/>
            <a:chExt cx="347435" cy="345534"/>
          </a:xfrm>
        </p:grpSpPr>
        <p:sp>
          <p:nvSpPr>
            <p:cNvPr id="11223" name="Google Shape;11223;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4"/>
          <p:cNvGrpSpPr/>
          <p:nvPr/>
        </p:nvGrpSpPr>
        <p:grpSpPr>
          <a:xfrm>
            <a:off x="2239671" y="2709103"/>
            <a:ext cx="218053" cy="348543"/>
            <a:chOff x="2239671" y="2884503"/>
            <a:chExt cx="218053" cy="348543"/>
          </a:xfrm>
        </p:grpSpPr>
        <p:sp>
          <p:nvSpPr>
            <p:cNvPr id="11247" name="Google Shape;11247;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4"/>
          <p:cNvGrpSpPr/>
          <p:nvPr/>
        </p:nvGrpSpPr>
        <p:grpSpPr>
          <a:xfrm>
            <a:off x="2691555" y="2709103"/>
            <a:ext cx="215044" cy="348924"/>
            <a:chOff x="2691555" y="2884503"/>
            <a:chExt cx="215044" cy="348924"/>
          </a:xfrm>
        </p:grpSpPr>
        <p:sp>
          <p:nvSpPr>
            <p:cNvPr id="11253" name="Google Shape;11253;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1770459" y="2709103"/>
            <a:ext cx="254644" cy="348828"/>
            <a:chOff x="1770459" y="2884503"/>
            <a:chExt cx="254644" cy="348828"/>
          </a:xfrm>
        </p:grpSpPr>
        <p:sp>
          <p:nvSpPr>
            <p:cNvPr id="11257" name="Google Shape;11257;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4"/>
          <p:cNvGrpSpPr/>
          <p:nvPr/>
        </p:nvGrpSpPr>
        <p:grpSpPr>
          <a:xfrm>
            <a:off x="1317466" y="2709483"/>
            <a:ext cx="258382" cy="348543"/>
            <a:chOff x="1317466" y="2884883"/>
            <a:chExt cx="258382" cy="348543"/>
          </a:xfrm>
        </p:grpSpPr>
        <p:sp>
          <p:nvSpPr>
            <p:cNvPr id="11266" name="Google Shape;11266;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4"/>
          <p:cNvGrpSpPr/>
          <p:nvPr/>
        </p:nvGrpSpPr>
        <p:grpSpPr>
          <a:xfrm>
            <a:off x="3121167" y="2709483"/>
            <a:ext cx="258414" cy="348543"/>
            <a:chOff x="3121167" y="2884883"/>
            <a:chExt cx="258414" cy="348543"/>
          </a:xfrm>
        </p:grpSpPr>
        <p:sp>
          <p:nvSpPr>
            <p:cNvPr id="11275" name="Google Shape;11275;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4"/>
          <p:cNvGrpSpPr/>
          <p:nvPr/>
        </p:nvGrpSpPr>
        <p:grpSpPr>
          <a:xfrm>
            <a:off x="4899999" y="2706695"/>
            <a:ext cx="271244" cy="346801"/>
            <a:chOff x="4899999" y="2882095"/>
            <a:chExt cx="271244" cy="346801"/>
          </a:xfrm>
        </p:grpSpPr>
        <p:sp>
          <p:nvSpPr>
            <p:cNvPr id="11284" name="Google Shape;11284;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4"/>
          <p:cNvGrpSpPr/>
          <p:nvPr/>
        </p:nvGrpSpPr>
        <p:grpSpPr>
          <a:xfrm>
            <a:off x="7162775" y="2705713"/>
            <a:ext cx="259523" cy="346294"/>
            <a:chOff x="7162775" y="2881113"/>
            <a:chExt cx="259523" cy="346294"/>
          </a:xfrm>
        </p:grpSpPr>
        <p:sp>
          <p:nvSpPr>
            <p:cNvPr id="11295" name="Google Shape;11295;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64"/>
          <p:cNvGrpSpPr/>
          <p:nvPr/>
        </p:nvGrpSpPr>
        <p:grpSpPr>
          <a:xfrm>
            <a:off x="6709751" y="2706442"/>
            <a:ext cx="261075" cy="347815"/>
            <a:chOff x="6709751" y="2881842"/>
            <a:chExt cx="261075" cy="347815"/>
          </a:xfrm>
        </p:grpSpPr>
        <p:sp>
          <p:nvSpPr>
            <p:cNvPr id="11302" name="Google Shape;11302;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64"/>
          <p:cNvGrpSpPr/>
          <p:nvPr/>
        </p:nvGrpSpPr>
        <p:grpSpPr>
          <a:xfrm>
            <a:off x="5807156" y="2705713"/>
            <a:ext cx="261043" cy="348163"/>
            <a:chOff x="5807156" y="2881113"/>
            <a:chExt cx="261043" cy="348163"/>
          </a:xfrm>
        </p:grpSpPr>
        <p:sp>
          <p:nvSpPr>
            <p:cNvPr id="11309" name="Google Shape;11309;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64"/>
          <p:cNvGrpSpPr/>
          <p:nvPr/>
        </p:nvGrpSpPr>
        <p:grpSpPr>
          <a:xfrm>
            <a:off x="5355653" y="2706093"/>
            <a:ext cx="262184" cy="346643"/>
            <a:chOff x="5355653" y="2881493"/>
            <a:chExt cx="262184" cy="346643"/>
          </a:xfrm>
        </p:grpSpPr>
        <p:sp>
          <p:nvSpPr>
            <p:cNvPr id="11315" name="Google Shape;11315;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4"/>
          <p:cNvGrpSpPr/>
          <p:nvPr/>
        </p:nvGrpSpPr>
        <p:grpSpPr>
          <a:xfrm>
            <a:off x="8055961" y="2706442"/>
            <a:ext cx="260283" cy="345914"/>
            <a:chOff x="8055961" y="2881842"/>
            <a:chExt cx="260283" cy="345914"/>
          </a:xfrm>
        </p:grpSpPr>
        <p:sp>
          <p:nvSpPr>
            <p:cNvPr id="11321" name="Google Shape;11321;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64"/>
          <p:cNvGrpSpPr/>
          <p:nvPr/>
        </p:nvGrpSpPr>
        <p:grpSpPr>
          <a:xfrm>
            <a:off x="7609368" y="2718512"/>
            <a:ext cx="264813" cy="353105"/>
            <a:chOff x="7609368" y="2893912"/>
            <a:chExt cx="264813" cy="353105"/>
          </a:xfrm>
        </p:grpSpPr>
        <p:sp>
          <p:nvSpPr>
            <p:cNvPr id="11326" name="Google Shape;11326;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64"/>
          <p:cNvGrpSpPr/>
          <p:nvPr/>
        </p:nvGrpSpPr>
        <p:grpSpPr>
          <a:xfrm>
            <a:off x="6248458" y="2694372"/>
            <a:ext cx="270864" cy="360645"/>
            <a:chOff x="6248458" y="2869772"/>
            <a:chExt cx="270864" cy="360645"/>
          </a:xfrm>
        </p:grpSpPr>
        <p:sp>
          <p:nvSpPr>
            <p:cNvPr id="11333" name="Google Shape;11333;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64"/>
          <p:cNvGrpSpPr/>
          <p:nvPr/>
        </p:nvGrpSpPr>
        <p:grpSpPr>
          <a:xfrm>
            <a:off x="3075928" y="2270398"/>
            <a:ext cx="363243" cy="300675"/>
            <a:chOff x="3075928" y="2445798"/>
            <a:chExt cx="363243" cy="300675"/>
          </a:xfrm>
        </p:grpSpPr>
        <p:sp>
          <p:nvSpPr>
            <p:cNvPr id="11339" name="Google Shape;11339;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4"/>
          <p:cNvGrpSpPr/>
          <p:nvPr/>
        </p:nvGrpSpPr>
        <p:grpSpPr>
          <a:xfrm>
            <a:off x="2633105" y="2256459"/>
            <a:ext cx="363243" cy="328585"/>
            <a:chOff x="2633105" y="2431859"/>
            <a:chExt cx="363243" cy="328585"/>
          </a:xfrm>
        </p:grpSpPr>
        <p:sp>
          <p:nvSpPr>
            <p:cNvPr id="11351" name="Google Shape;11351;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64"/>
          <p:cNvGrpSpPr/>
          <p:nvPr/>
        </p:nvGrpSpPr>
        <p:grpSpPr>
          <a:xfrm>
            <a:off x="2189142" y="2245910"/>
            <a:ext cx="365904" cy="350064"/>
            <a:chOff x="2189142" y="2421310"/>
            <a:chExt cx="365904" cy="350064"/>
          </a:xfrm>
        </p:grpSpPr>
        <p:sp>
          <p:nvSpPr>
            <p:cNvPr id="11360" name="Google Shape;11360;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9" name="Google Shape;11369;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64"/>
          <p:cNvGrpSpPr/>
          <p:nvPr/>
        </p:nvGrpSpPr>
        <p:grpSpPr>
          <a:xfrm>
            <a:off x="3961923" y="2310917"/>
            <a:ext cx="364415" cy="220936"/>
            <a:chOff x="3961923" y="2486317"/>
            <a:chExt cx="364415" cy="220936"/>
          </a:xfrm>
        </p:grpSpPr>
        <p:sp>
          <p:nvSpPr>
            <p:cNvPr id="11371" name="Google Shape;11371;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5" name="Google Shape;11375;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6" name="Google Shape;11376;p64"/>
          <p:cNvGrpSpPr/>
          <p:nvPr/>
        </p:nvGrpSpPr>
        <p:grpSpPr>
          <a:xfrm>
            <a:off x="1303876" y="2243977"/>
            <a:ext cx="363275" cy="354626"/>
            <a:chOff x="1303876" y="2419377"/>
            <a:chExt cx="363275" cy="354626"/>
          </a:xfrm>
        </p:grpSpPr>
        <p:sp>
          <p:nvSpPr>
            <p:cNvPr id="11377" name="Google Shape;11377;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64"/>
          <p:cNvGrpSpPr/>
          <p:nvPr/>
        </p:nvGrpSpPr>
        <p:grpSpPr>
          <a:xfrm>
            <a:off x="861053" y="2239510"/>
            <a:ext cx="362134" cy="363623"/>
            <a:chOff x="861053" y="2414910"/>
            <a:chExt cx="362134" cy="363623"/>
          </a:xfrm>
        </p:grpSpPr>
        <p:sp>
          <p:nvSpPr>
            <p:cNvPr id="11386" name="Google Shape;11386;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594288" y="2239859"/>
            <a:ext cx="279513" cy="355735"/>
            <a:chOff x="7594288" y="2415259"/>
            <a:chExt cx="279513" cy="355735"/>
          </a:xfrm>
        </p:grpSpPr>
        <p:sp>
          <p:nvSpPr>
            <p:cNvPr id="11392" name="Google Shape;11392;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4"/>
          <p:cNvGrpSpPr/>
          <p:nvPr/>
        </p:nvGrpSpPr>
        <p:grpSpPr>
          <a:xfrm>
            <a:off x="7145794" y="2240239"/>
            <a:ext cx="278784" cy="355735"/>
            <a:chOff x="7145794" y="2415639"/>
            <a:chExt cx="278784" cy="355735"/>
          </a:xfrm>
        </p:grpSpPr>
        <p:sp>
          <p:nvSpPr>
            <p:cNvPr id="11399" name="Google Shape;11399;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4"/>
          <p:cNvGrpSpPr/>
          <p:nvPr/>
        </p:nvGrpSpPr>
        <p:grpSpPr>
          <a:xfrm>
            <a:off x="6698441" y="2239130"/>
            <a:ext cx="277644" cy="357984"/>
            <a:chOff x="6698441" y="2414530"/>
            <a:chExt cx="277644" cy="357984"/>
          </a:xfrm>
        </p:grpSpPr>
        <p:sp>
          <p:nvSpPr>
            <p:cNvPr id="11410" name="Google Shape;11410;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4"/>
          <p:cNvGrpSpPr/>
          <p:nvPr/>
        </p:nvGrpSpPr>
        <p:grpSpPr>
          <a:xfrm>
            <a:off x="4897750" y="2240239"/>
            <a:ext cx="279513" cy="357255"/>
            <a:chOff x="4897750" y="2415639"/>
            <a:chExt cx="279513" cy="357255"/>
          </a:xfrm>
        </p:grpSpPr>
        <p:sp>
          <p:nvSpPr>
            <p:cNvPr id="11417" name="Google Shape;11417;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4"/>
          <p:cNvGrpSpPr/>
          <p:nvPr/>
        </p:nvGrpSpPr>
        <p:grpSpPr>
          <a:xfrm>
            <a:off x="5812066" y="2240619"/>
            <a:ext cx="264813" cy="353454"/>
            <a:chOff x="5812066" y="2416019"/>
            <a:chExt cx="264813" cy="353454"/>
          </a:xfrm>
        </p:grpSpPr>
        <p:sp>
          <p:nvSpPr>
            <p:cNvPr id="11426" name="Google Shape;11426;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64"/>
          <p:cNvGrpSpPr/>
          <p:nvPr/>
        </p:nvGrpSpPr>
        <p:grpSpPr>
          <a:xfrm>
            <a:off x="8054820" y="2240999"/>
            <a:ext cx="264433" cy="353454"/>
            <a:chOff x="8054820" y="2416399"/>
            <a:chExt cx="264433" cy="353454"/>
          </a:xfrm>
        </p:grpSpPr>
        <p:sp>
          <p:nvSpPr>
            <p:cNvPr id="11434" name="Google Shape;11434;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4"/>
          <p:cNvGrpSpPr/>
          <p:nvPr/>
        </p:nvGrpSpPr>
        <p:grpSpPr>
          <a:xfrm>
            <a:off x="5356413" y="2237990"/>
            <a:ext cx="271212" cy="361374"/>
            <a:chOff x="5356413" y="2413390"/>
            <a:chExt cx="271212" cy="361374"/>
          </a:xfrm>
        </p:grpSpPr>
        <p:sp>
          <p:nvSpPr>
            <p:cNvPr id="11441" name="Google Shape;11441;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4"/>
          <p:cNvGrpSpPr/>
          <p:nvPr/>
        </p:nvGrpSpPr>
        <p:grpSpPr>
          <a:xfrm>
            <a:off x="6255238" y="2236849"/>
            <a:ext cx="271244" cy="360994"/>
            <a:chOff x="6255238" y="2412249"/>
            <a:chExt cx="271244" cy="360994"/>
          </a:xfrm>
        </p:grpSpPr>
        <p:sp>
          <p:nvSpPr>
            <p:cNvPr id="11447" name="Google Shape;11447;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64"/>
          <p:cNvGrpSpPr/>
          <p:nvPr/>
        </p:nvGrpSpPr>
        <p:grpSpPr>
          <a:xfrm>
            <a:off x="2185372" y="1782399"/>
            <a:ext cx="366664" cy="366981"/>
            <a:chOff x="2185372" y="1957799"/>
            <a:chExt cx="366664" cy="366981"/>
          </a:xfrm>
        </p:grpSpPr>
        <p:sp>
          <p:nvSpPr>
            <p:cNvPr id="11454" name="Google Shape;11454;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64"/>
          <p:cNvGrpSpPr/>
          <p:nvPr/>
        </p:nvGrpSpPr>
        <p:grpSpPr>
          <a:xfrm>
            <a:off x="1737258" y="1812971"/>
            <a:ext cx="370814" cy="307359"/>
            <a:chOff x="1737258" y="1988371"/>
            <a:chExt cx="370814" cy="307359"/>
          </a:xfrm>
        </p:grpSpPr>
        <p:sp>
          <p:nvSpPr>
            <p:cNvPr id="11463" name="Google Shape;11463;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4"/>
          <p:cNvGrpSpPr/>
          <p:nvPr/>
        </p:nvGrpSpPr>
        <p:grpSpPr>
          <a:xfrm>
            <a:off x="848983" y="1814111"/>
            <a:ext cx="369294" cy="304350"/>
            <a:chOff x="848983" y="1989511"/>
            <a:chExt cx="369294" cy="304350"/>
          </a:xfrm>
        </p:grpSpPr>
        <p:sp>
          <p:nvSpPr>
            <p:cNvPr id="11468" name="Google Shape;11468;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64"/>
          <p:cNvGrpSpPr/>
          <p:nvPr/>
        </p:nvGrpSpPr>
        <p:grpSpPr>
          <a:xfrm>
            <a:off x="3074027" y="1808377"/>
            <a:ext cx="380604" cy="313854"/>
            <a:chOff x="3074027" y="1983777"/>
            <a:chExt cx="380604" cy="313854"/>
          </a:xfrm>
        </p:grpSpPr>
        <p:sp>
          <p:nvSpPr>
            <p:cNvPr id="11474" name="Google Shape;11474;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64"/>
          <p:cNvGrpSpPr/>
          <p:nvPr/>
        </p:nvGrpSpPr>
        <p:grpSpPr>
          <a:xfrm>
            <a:off x="3522521" y="1800457"/>
            <a:ext cx="367013" cy="331278"/>
            <a:chOff x="3522521" y="1975857"/>
            <a:chExt cx="367013" cy="331278"/>
          </a:xfrm>
        </p:grpSpPr>
        <p:sp>
          <p:nvSpPr>
            <p:cNvPr id="11480" name="Google Shape;11480;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4"/>
          <p:cNvGrpSpPr/>
          <p:nvPr/>
        </p:nvGrpSpPr>
        <p:grpSpPr>
          <a:xfrm>
            <a:off x="2630824" y="1801566"/>
            <a:ext cx="368185" cy="330454"/>
            <a:chOff x="2630824" y="1976966"/>
            <a:chExt cx="368185" cy="330454"/>
          </a:xfrm>
        </p:grpSpPr>
        <p:sp>
          <p:nvSpPr>
            <p:cNvPr id="11488" name="Google Shape;11488;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64"/>
          <p:cNvGrpSpPr/>
          <p:nvPr/>
        </p:nvGrpSpPr>
        <p:grpSpPr>
          <a:xfrm>
            <a:off x="1293706" y="1791016"/>
            <a:ext cx="369294" cy="350444"/>
            <a:chOff x="1293706" y="1966416"/>
            <a:chExt cx="369294" cy="350444"/>
          </a:xfrm>
        </p:grpSpPr>
        <p:sp>
          <p:nvSpPr>
            <p:cNvPr id="11497" name="Google Shape;11497;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3967213" y="1800077"/>
            <a:ext cx="368185" cy="331816"/>
            <a:chOff x="3967213" y="1975477"/>
            <a:chExt cx="368185" cy="331816"/>
          </a:xfrm>
        </p:grpSpPr>
        <p:sp>
          <p:nvSpPr>
            <p:cNvPr id="11506" name="Google Shape;11506;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4"/>
          <p:cNvGrpSpPr/>
          <p:nvPr/>
        </p:nvGrpSpPr>
        <p:grpSpPr>
          <a:xfrm>
            <a:off x="8047661" y="1793646"/>
            <a:ext cx="279132" cy="356875"/>
            <a:chOff x="8047661" y="1969046"/>
            <a:chExt cx="279132" cy="356875"/>
          </a:xfrm>
        </p:grpSpPr>
        <p:sp>
          <p:nvSpPr>
            <p:cNvPr id="11510" name="Google Shape;11510;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4"/>
          <p:cNvGrpSpPr/>
          <p:nvPr/>
        </p:nvGrpSpPr>
        <p:grpSpPr>
          <a:xfrm>
            <a:off x="7596157" y="1792759"/>
            <a:ext cx="279544" cy="358142"/>
            <a:chOff x="7596157" y="1968159"/>
            <a:chExt cx="279544" cy="358142"/>
          </a:xfrm>
        </p:grpSpPr>
        <p:sp>
          <p:nvSpPr>
            <p:cNvPr id="11515" name="Google Shape;11515;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4"/>
          <p:cNvGrpSpPr/>
          <p:nvPr/>
        </p:nvGrpSpPr>
        <p:grpSpPr>
          <a:xfrm>
            <a:off x="7147315" y="1793646"/>
            <a:ext cx="279513" cy="357636"/>
            <a:chOff x="7147315" y="1969046"/>
            <a:chExt cx="279513" cy="357636"/>
          </a:xfrm>
        </p:grpSpPr>
        <p:sp>
          <p:nvSpPr>
            <p:cNvPr id="11522" name="Google Shape;11522;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4"/>
          <p:cNvGrpSpPr/>
          <p:nvPr/>
        </p:nvGrpSpPr>
        <p:grpSpPr>
          <a:xfrm>
            <a:off x="6697681" y="1792917"/>
            <a:ext cx="280305" cy="359093"/>
            <a:chOff x="6697681" y="1968317"/>
            <a:chExt cx="280305" cy="359093"/>
          </a:xfrm>
        </p:grpSpPr>
        <p:sp>
          <p:nvSpPr>
            <p:cNvPr id="11530" name="Google Shape;11530;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4"/>
          <p:cNvGrpSpPr/>
          <p:nvPr/>
        </p:nvGrpSpPr>
        <p:grpSpPr>
          <a:xfrm>
            <a:off x="6248839" y="1792537"/>
            <a:ext cx="280273" cy="358744"/>
            <a:chOff x="6248839" y="1967937"/>
            <a:chExt cx="280273" cy="358744"/>
          </a:xfrm>
        </p:grpSpPr>
        <p:sp>
          <p:nvSpPr>
            <p:cNvPr id="11538" name="Google Shape;11538;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64"/>
          <p:cNvGrpSpPr/>
          <p:nvPr/>
        </p:nvGrpSpPr>
        <p:grpSpPr>
          <a:xfrm>
            <a:off x="5801485" y="1793646"/>
            <a:ext cx="279164" cy="357794"/>
            <a:chOff x="5801485" y="1969046"/>
            <a:chExt cx="279164" cy="357794"/>
          </a:xfrm>
        </p:grpSpPr>
        <p:sp>
          <p:nvSpPr>
            <p:cNvPr id="11545" name="Google Shape;11545;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64"/>
          <p:cNvGrpSpPr/>
          <p:nvPr/>
        </p:nvGrpSpPr>
        <p:grpSpPr>
          <a:xfrm>
            <a:off x="5352643" y="1793646"/>
            <a:ext cx="278404" cy="358364"/>
            <a:chOff x="5352643" y="1969046"/>
            <a:chExt cx="278404" cy="358364"/>
          </a:xfrm>
        </p:grpSpPr>
        <p:sp>
          <p:nvSpPr>
            <p:cNvPr id="11559" name="Google Shape;11559;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4897750" y="1792917"/>
            <a:ext cx="279132" cy="358364"/>
            <a:chOff x="4897750" y="1968317"/>
            <a:chExt cx="279132" cy="358364"/>
          </a:xfrm>
        </p:grpSpPr>
        <p:sp>
          <p:nvSpPr>
            <p:cNvPr id="11564" name="Google Shape;11564;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64"/>
          <p:cNvGrpSpPr/>
          <p:nvPr/>
        </p:nvGrpSpPr>
        <p:grpSpPr>
          <a:xfrm>
            <a:off x="1767449" y="1337644"/>
            <a:ext cx="324403" cy="347783"/>
            <a:chOff x="1767449" y="1513044"/>
            <a:chExt cx="324403" cy="347783"/>
          </a:xfrm>
        </p:grpSpPr>
        <p:sp>
          <p:nvSpPr>
            <p:cNvPr id="11579" name="Google Shape;11579;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4"/>
          <p:cNvGrpSpPr/>
          <p:nvPr/>
        </p:nvGrpSpPr>
        <p:grpSpPr>
          <a:xfrm>
            <a:off x="4007193" y="1337327"/>
            <a:ext cx="320633" cy="348100"/>
            <a:chOff x="4007193" y="1512727"/>
            <a:chExt cx="320633" cy="348100"/>
          </a:xfrm>
        </p:grpSpPr>
        <p:sp>
          <p:nvSpPr>
            <p:cNvPr id="11589" name="Google Shape;11589;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4"/>
          <p:cNvGrpSpPr/>
          <p:nvPr/>
        </p:nvGrpSpPr>
        <p:grpSpPr>
          <a:xfrm>
            <a:off x="3530425" y="1333347"/>
            <a:ext cx="368175" cy="344594"/>
            <a:chOff x="3530425" y="1508747"/>
            <a:chExt cx="368175" cy="344594"/>
          </a:xfrm>
        </p:grpSpPr>
        <p:sp>
          <p:nvSpPr>
            <p:cNvPr id="11595" name="Google Shape;11595;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4"/>
          <p:cNvGrpSpPr/>
          <p:nvPr/>
        </p:nvGrpSpPr>
        <p:grpSpPr>
          <a:xfrm>
            <a:off x="3127598" y="1337834"/>
            <a:ext cx="289714" cy="347593"/>
            <a:chOff x="3127598" y="1513234"/>
            <a:chExt cx="289714" cy="347593"/>
          </a:xfrm>
        </p:grpSpPr>
        <p:sp>
          <p:nvSpPr>
            <p:cNvPr id="11600" name="Google Shape;11600;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64"/>
          <p:cNvGrpSpPr/>
          <p:nvPr/>
        </p:nvGrpSpPr>
        <p:grpSpPr>
          <a:xfrm>
            <a:off x="2662884" y="1337644"/>
            <a:ext cx="322914" cy="348543"/>
            <a:chOff x="2662884" y="1513044"/>
            <a:chExt cx="322914" cy="348543"/>
          </a:xfrm>
        </p:grpSpPr>
        <p:sp>
          <p:nvSpPr>
            <p:cNvPr id="11606" name="Google Shape;11606;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4"/>
          <p:cNvGrpSpPr/>
          <p:nvPr/>
        </p:nvGrpSpPr>
        <p:grpSpPr>
          <a:xfrm>
            <a:off x="2232511" y="1337359"/>
            <a:ext cx="299534" cy="348068"/>
            <a:chOff x="2232511" y="1512759"/>
            <a:chExt cx="299534" cy="348068"/>
          </a:xfrm>
        </p:grpSpPr>
        <p:sp>
          <p:nvSpPr>
            <p:cNvPr id="11617" name="Google Shape;11617;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64"/>
          <p:cNvGrpSpPr/>
          <p:nvPr/>
        </p:nvGrpSpPr>
        <p:grpSpPr>
          <a:xfrm>
            <a:off x="1331406" y="1337961"/>
            <a:ext cx="301784" cy="348607"/>
            <a:chOff x="1331406" y="1513361"/>
            <a:chExt cx="301784" cy="348607"/>
          </a:xfrm>
        </p:grpSpPr>
        <p:sp>
          <p:nvSpPr>
            <p:cNvPr id="11629" name="Google Shape;11629;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4"/>
          <p:cNvGrpSpPr/>
          <p:nvPr/>
        </p:nvGrpSpPr>
        <p:grpSpPr>
          <a:xfrm>
            <a:off x="7144274" y="1324814"/>
            <a:ext cx="282174" cy="355735"/>
            <a:chOff x="7144274" y="1500214"/>
            <a:chExt cx="282174" cy="355735"/>
          </a:xfrm>
        </p:grpSpPr>
        <p:sp>
          <p:nvSpPr>
            <p:cNvPr id="11634" name="Google Shape;11634;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64"/>
          <p:cNvGrpSpPr/>
          <p:nvPr/>
        </p:nvGrpSpPr>
        <p:grpSpPr>
          <a:xfrm>
            <a:off x="6685262" y="1324814"/>
            <a:ext cx="289682" cy="354594"/>
            <a:chOff x="6685262" y="1500214"/>
            <a:chExt cx="289682" cy="354594"/>
          </a:xfrm>
        </p:grpSpPr>
        <p:sp>
          <p:nvSpPr>
            <p:cNvPr id="11641" name="Google Shape;11641;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64"/>
          <p:cNvGrpSpPr/>
          <p:nvPr/>
        </p:nvGrpSpPr>
        <p:grpSpPr>
          <a:xfrm>
            <a:off x="6200938" y="1325194"/>
            <a:ext cx="322154" cy="355355"/>
            <a:chOff x="6200938" y="1500594"/>
            <a:chExt cx="322154" cy="355355"/>
          </a:xfrm>
        </p:grpSpPr>
        <p:sp>
          <p:nvSpPr>
            <p:cNvPr id="11646" name="Google Shape;11646;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64"/>
          <p:cNvGrpSpPr/>
          <p:nvPr/>
        </p:nvGrpSpPr>
        <p:grpSpPr>
          <a:xfrm>
            <a:off x="5289631" y="1324814"/>
            <a:ext cx="332355" cy="354974"/>
            <a:chOff x="5289631" y="1500214"/>
            <a:chExt cx="332355" cy="354974"/>
          </a:xfrm>
        </p:grpSpPr>
        <p:sp>
          <p:nvSpPr>
            <p:cNvPr id="11652" name="Google Shape;11652;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4"/>
          <p:cNvGrpSpPr/>
          <p:nvPr/>
        </p:nvGrpSpPr>
        <p:grpSpPr>
          <a:xfrm>
            <a:off x="5748295" y="1324433"/>
            <a:ext cx="323294" cy="356115"/>
            <a:chOff x="5748295" y="1499833"/>
            <a:chExt cx="323294" cy="356115"/>
          </a:xfrm>
        </p:grpSpPr>
        <p:sp>
          <p:nvSpPr>
            <p:cNvPr id="11659" name="Google Shape;11659;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4"/>
          <p:cNvGrpSpPr/>
          <p:nvPr/>
        </p:nvGrpSpPr>
        <p:grpSpPr>
          <a:xfrm>
            <a:off x="8047661" y="1325637"/>
            <a:ext cx="278404" cy="355260"/>
            <a:chOff x="8047661" y="1501037"/>
            <a:chExt cx="278404" cy="355260"/>
          </a:xfrm>
        </p:grpSpPr>
        <p:sp>
          <p:nvSpPr>
            <p:cNvPr id="11667" name="Google Shape;11667;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4"/>
          <p:cNvGrpSpPr/>
          <p:nvPr/>
        </p:nvGrpSpPr>
        <p:grpSpPr>
          <a:xfrm>
            <a:off x="4903389" y="1324814"/>
            <a:ext cx="267854" cy="355735"/>
            <a:chOff x="4903389" y="1500214"/>
            <a:chExt cx="267854" cy="355735"/>
          </a:xfrm>
        </p:grpSpPr>
        <p:sp>
          <p:nvSpPr>
            <p:cNvPr id="11672" name="Google Shape;11672;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64"/>
          <p:cNvGrpSpPr/>
          <p:nvPr/>
        </p:nvGrpSpPr>
        <p:grpSpPr>
          <a:xfrm>
            <a:off x="7613518" y="1325954"/>
            <a:ext cx="264433" cy="353074"/>
            <a:chOff x="7613518" y="1501354"/>
            <a:chExt cx="264433" cy="353074"/>
          </a:xfrm>
        </p:grpSpPr>
        <p:sp>
          <p:nvSpPr>
            <p:cNvPr id="11678" name="Google Shape;11678;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685" name="Google Shape;11685;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1689"/>
        <p:cNvGrpSpPr/>
        <p:nvPr/>
      </p:nvGrpSpPr>
      <p:grpSpPr>
        <a:xfrm>
          <a:off x="0" y="0"/>
          <a:ext cx="0" cy="0"/>
          <a:chOff x="0" y="0"/>
          <a:chExt cx="0" cy="0"/>
        </a:xfrm>
      </p:grpSpPr>
      <p:grpSp>
        <p:nvGrpSpPr>
          <p:cNvPr id="11690" name="Google Shape;11690;p65"/>
          <p:cNvGrpSpPr/>
          <p:nvPr/>
        </p:nvGrpSpPr>
        <p:grpSpPr>
          <a:xfrm>
            <a:off x="1757085" y="1325225"/>
            <a:ext cx="371069" cy="359396"/>
            <a:chOff x="1757085" y="1500675"/>
            <a:chExt cx="371069" cy="359396"/>
          </a:xfrm>
        </p:grpSpPr>
        <p:sp>
          <p:nvSpPr>
            <p:cNvPr id="11691" name="Google Shape;11691;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65"/>
          <p:cNvGrpSpPr/>
          <p:nvPr/>
        </p:nvGrpSpPr>
        <p:grpSpPr>
          <a:xfrm>
            <a:off x="2774209" y="1779241"/>
            <a:ext cx="116693" cy="374186"/>
            <a:chOff x="2774209" y="1954691"/>
            <a:chExt cx="116693" cy="374186"/>
          </a:xfrm>
        </p:grpSpPr>
        <p:sp>
          <p:nvSpPr>
            <p:cNvPr id="11721" name="Google Shape;11721;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5"/>
          <p:cNvGrpSpPr/>
          <p:nvPr/>
        </p:nvGrpSpPr>
        <p:grpSpPr>
          <a:xfrm>
            <a:off x="4017435" y="1324462"/>
            <a:ext cx="315092" cy="359397"/>
            <a:chOff x="4017435" y="1499912"/>
            <a:chExt cx="315092" cy="359397"/>
          </a:xfrm>
        </p:grpSpPr>
        <p:sp>
          <p:nvSpPr>
            <p:cNvPr id="11724" name="Google Shape;11724;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5"/>
          <p:cNvGrpSpPr/>
          <p:nvPr/>
        </p:nvGrpSpPr>
        <p:grpSpPr>
          <a:xfrm>
            <a:off x="3963652" y="1824309"/>
            <a:ext cx="374154" cy="284050"/>
            <a:chOff x="3963652" y="1999759"/>
            <a:chExt cx="374154" cy="284050"/>
          </a:xfrm>
        </p:grpSpPr>
        <p:sp>
          <p:nvSpPr>
            <p:cNvPr id="11727" name="Google Shape;11727;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65"/>
          <p:cNvGrpSpPr/>
          <p:nvPr/>
        </p:nvGrpSpPr>
        <p:grpSpPr>
          <a:xfrm>
            <a:off x="1777536" y="1839416"/>
            <a:ext cx="376444" cy="253772"/>
            <a:chOff x="1777536" y="2014866"/>
            <a:chExt cx="376444" cy="253772"/>
          </a:xfrm>
        </p:grpSpPr>
        <p:sp>
          <p:nvSpPr>
            <p:cNvPr id="11731" name="Google Shape;11731;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65"/>
          <p:cNvGrpSpPr/>
          <p:nvPr/>
        </p:nvGrpSpPr>
        <p:grpSpPr>
          <a:xfrm>
            <a:off x="1309875" y="1881876"/>
            <a:ext cx="374154" cy="169680"/>
            <a:chOff x="1309875" y="2057326"/>
            <a:chExt cx="374154" cy="169680"/>
          </a:xfrm>
        </p:grpSpPr>
        <p:sp>
          <p:nvSpPr>
            <p:cNvPr id="11737" name="Google Shape;11737;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9" name="Google Shape;11749;p65"/>
          <p:cNvGrpSpPr/>
          <p:nvPr/>
        </p:nvGrpSpPr>
        <p:grpSpPr>
          <a:xfrm>
            <a:off x="2347450" y="1779114"/>
            <a:ext cx="113639" cy="373168"/>
            <a:chOff x="2347450" y="1954564"/>
            <a:chExt cx="113639" cy="373168"/>
          </a:xfrm>
        </p:grpSpPr>
        <p:sp>
          <p:nvSpPr>
            <p:cNvPr id="11750" name="Google Shape;11750;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65"/>
          <p:cNvGrpSpPr/>
          <p:nvPr/>
        </p:nvGrpSpPr>
        <p:grpSpPr>
          <a:xfrm>
            <a:off x="3110102" y="1324430"/>
            <a:ext cx="330613" cy="358379"/>
            <a:chOff x="3110102" y="1499880"/>
            <a:chExt cx="330613" cy="358379"/>
          </a:xfrm>
        </p:grpSpPr>
        <p:sp>
          <p:nvSpPr>
            <p:cNvPr id="11754" name="Google Shape;11754;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65"/>
          <p:cNvGrpSpPr/>
          <p:nvPr/>
        </p:nvGrpSpPr>
        <p:grpSpPr>
          <a:xfrm>
            <a:off x="3485575" y="1824309"/>
            <a:ext cx="373772" cy="284050"/>
            <a:chOff x="3531200" y="1999759"/>
            <a:chExt cx="373772" cy="284050"/>
          </a:xfrm>
        </p:grpSpPr>
        <p:sp>
          <p:nvSpPr>
            <p:cNvPr id="11763" name="Google Shape;11763;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5"/>
          <p:cNvGrpSpPr/>
          <p:nvPr/>
        </p:nvGrpSpPr>
        <p:grpSpPr>
          <a:xfrm>
            <a:off x="2667058" y="1324843"/>
            <a:ext cx="330231" cy="359015"/>
            <a:chOff x="2667058" y="1500293"/>
            <a:chExt cx="330231" cy="359015"/>
          </a:xfrm>
        </p:grpSpPr>
        <p:sp>
          <p:nvSpPr>
            <p:cNvPr id="11768" name="Google Shape;11768;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5"/>
          <p:cNvGrpSpPr/>
          <p:nvPr/>
        </p:nvGrpSpPr>
        <p:grpSpPr>
          <a:xfrm>
            <a:off x="3567553" y="1324462"/>
            <a:ext cx="320022" cy="359778"/>
            <a:chOff x="3567553" y="1499912"/>
            <a:chExt cx="320022" cy="359778"/>
          </a:xfrm>
        </p:grpSpPr>
        <p:sp>
          <p:nvSpPr>
            <p:cNvPr id="11787" name="Google Shape;11787;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65"/>
          <p:cNvGrpSpPr/>
          <p:nvPr/>
        </p:nvGrpSpPr>
        <p:grpSpPr>
          <a:xfrm>
            <a:off x="1309875" y="1324462"/>
            <a:ext cx="359015" cy="358633"/>
            <a:chOff x="1309875" y="1499912"/>
            <a:chExt cx="359015" cy="358633"/>
          </a:xfrm>
        </p:grpSpPr>
        <p:sp>
          <p:nvSpPr>
            <p:cNvPr id="11794" name="Google Shape;11794;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65"/>
          <p:cNvGrpSpPr/>
          <p:nvPr/>
        </p:nvGrpSpPr>
        <p:grpSpPr>
          <a:xfrm>
            <a:off x="2219466" y="1324843"/>
            <a:ext cx="330613" cy="359015"/>
            <a:chOff x="2219466" y="1500293"/>
            <a:chExt cx="330613" cy="359015"/>
          </a:xfrm>
        </p:grpSpPr>
        <p:sp>
          <p:nvSpPr>
            <p:cNvPr id="11804" name="Google Shape;11804;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65"/>
          <p:cNvGrpSpPr/>
          <p:nvPr/>
        </p:nvGrpSpPr>
        <p:grpSpPr>
          <a:xfrm>
            <a:off x="5343544" y="1333908"/>
            <a:ext cx="244676" cy="351095"/>
            <a:chOff x="5343544" y="1509358"/>
            <a:chExt cx="244676" cy="351095"/>
          </a:xfrm>
        </p:grpSpPr>
        <p:sp>
          <p:nvSpPr>
            <p:cNvPr id="11807" name="Google Shape;11807;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5"/>
          <p:cNvGrpSpPr/>
          <p:nvPr/>
        </p:nvGrpSpPr>
        <p:grpSpPr>
          <a:xfrm>
            <a:off x="4882340" y="1333908"/>
            <a:ext cx="246171" cy="351095"/>
            <a:chOff x="4882340" y="1509358"/>
            <a:chExt cx="246171" cy="351095"/>
          </a:xfrm>
        </p:grpSpPr>
        <p:sp>
          <p:nvSpPr>
            <p:cNvPr id="11811" name="Google Shape;11811;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65"/>
          <p:cNvGrpSpPr/>
          <p:nvPr/>
        </p:nvGrpSpPr>
        <p:grpSpPr>
          <a:xfrm>
            <a:off x="6273204" y="1333558"/>
            <a:ext cx="236343" cy="351445"/>
            <a:chOff x="6273204" y="1509008"/>
            <a:chExt cx="236343" cy="351445"/>
          </a:xfrm>
        </p:grpSpPr>
        <p:sp>
          <p:nvSpPr>
            <p:cNvPr id="11817" name="Google Shape;11817;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9" name="Google Shape;11819;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0" name="Google Shape;11820;p65"/>
          <p:cNvGrpSpPr/>
          <p:nvPr/>
        </p:nvGrpSpPr>
        <p:grpSpPr>
          <a:xfrm>
            <a:off x="7219530" y="1332794"/>
            <a:ext cx="191625" cy="352209"/>
            <a:chOff x="7219530" y="1508244"/>
            <a:chExt cx="191625" cy="352209"/>
          </a:xfrm>
        </p:grpSpPr>
        <p:sp>
          <p:nvSpPr>
            <p:cNvPr id="11821" name="Google Shape;11821;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5"/>
          <p:cNvGrpSpPr/>
          <p:nvPr/>
        </p:nvGrpSpPr>
        <p:grpSpPr>
          <a:xfrm>
            <a:off x="7699309" y="1333176"/>
            <a:ext cx="154922" cy="351827"/>
            <a:chOff x="7699309" y="1508626"/>
            <a:chExt cx="154922" cy="351827"/>
          </a:xfrm>
        </p:grpSpPr>
        <p:sp>
          <p:nvSpPr>
            <p:cNvPr id="11824" name="Google Shape;11824;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65"/>
          <p:cNvGrpSpPr/>
          <p:nvPr/>
        </p:nvGrpSpPr>
        <p:grpSpPr>
          <a:xfrm>
            <a:off x="8161690" y="1333558"/>
            <a:ext cx="153396" cy="351064"/>
            <a:chOff x="8161690" y="1509008"/>
            <a:chExt cx="153396" cy="351064"/>
          </a:xfrm>
        </p:grpSpPr>
        <p:sp>
          <p:nvSpPr>
            <p:cNvPr id="11832" name="Google Shape;11832;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65"/>
          <p:cNvGrpSpPr/>
          <p:nvPr/>
        </p:nvGrpSpPr>
        <p:grpSpPr>
          <a:xfrm>
            <a:off x="6746940" y="1333431"/>
            <a:ext cx="213221" cy="352304"/>
            <a:chOff x="6746940" y="1508881"/>
            <a:chExt cx="213221" cy="352304"/>
          </a:xfrm>
        </p:grpSpPr>
        <p:sp>
          <p:nvSpPr>
            <p:cNvPr id="11837" name="Google Shape;11837;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65"/>
          <p:cNvGrpSpPr/>
          <p:nvPr/>
        </p:nvGrpSpPr>
        <p:grpSpPr>
          <a:xfrm>
            <a:off x="5770336" y="1832165"/>
            <a:ext cx="350682" cy="292097"/>
            <a:chOff x="5770336" y="2007615"/>
            <a:chExt cx="350682" cy="292097"/>
          </a:xfrm>
        </p:grpSpPr>
        <p:sp>
          <p:nvSpPr>
            <p:cNvPr id="11842" name="Google Shape;11842;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5326878" y="1804908"/>
            <a:ext cx="350332" cy="346229"/>
            <a:chOff x="5326878" y="1980358"/>
            <a:chExt cx="350332" cy="346229"/>
          </a:xfrm>
        </p:grpSpPr>
        <p:sp>
          <p:nvSpPr>
            <p:cNvPr id="11847" name="Google Shape;11847;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1" name="Google Shape;11851;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2" name="Google Shape;11852;p65"/>
          <p:cNvGrpSpPr/>
          <p:nvPr/>
        </p:nvGrpSpPr>
        <p:grpSpPr>
          <a:xfrm>
            <a:off x="4883835" y="1817121"/>
            <a:ext cx="350300" cy="323043"/>
            <a:chOff x="4883835" y="1992571"/>
            <a:chExt cx="350300" cy="323043"/>
          </a:xfrm>
        </p:grpSpPr>
        <p:sp>
          <p:nvSpPr>
            <p:cNvPr id="11853" name="Google Shape;11853;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5"/>
          <p:cNvGrpSpPr/>
          <p:nvPr/>
        </p:nvGrpSpPr>
        <p:grpSpPr>
          <a:xfrm>
            <a:off x="7548967" y="1803477"/>
            <a:ext cx="333285" cy="349950"/>
            <a:chOff x="7548967" y="1978927"/>
            <a:chExt cx="333285" cy="349950"/>
          </a:xfrm>
        </p:grpSpPr>
        <p:sp>
          <p:nvSpPr>
            <p:cNvPr id="11860" name="Google Shape;11860;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5"/>
          <p:cNvGrpSpPr/>
          <p:nvPr/>
        </p:nvGrpSpPr>
        <p:grpSpPr>
          <a:xfrm>
            <a:off x="6214142" y="1803477"/>
            <a:ext cx="346515" cy="350300"/>
            <a:chOff x="6214142" y="1978927"/>
            <a:chExt cx="346515" cy="350300"/>
          </a:xfrm>
        </p:grpSpPr>
        <p:sp>
          <p:nvSpPr>
            <p:cNvPr id="11868" name="Google Shape;11868;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5"/>
          <p:cNvGrpSpPr/>
          <p:nvPr/>
        </p:nvGrpSpPr>
        <p:grpSpPr>
          <a:xfrm>
            <a:off x="7105923" y="1803095"/>
            <a:ext cx="333285" cy="350682"/>
            <a:chOff x="7105923" y="1978545"/>
            <a:chExt cx="333285" cy="350682"/>
          </a:xfrm>
        </p:grpSpPr>
        <p:sp>
          <p:nvSpPr>
            <p:cNvPr id="11871" name="Google Shape;11871;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8" name="Google Shape;11878;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65"/>
          <p:cNvGrpSpPr/>
          <p:nvPr/>
        </p:nvGrpSpPr>
        <p:grpSpPr>
          <a:xfrm>
            <a:off x="3616406" y="2246902"/>
            <a:ext cx="203393" cy="351827"/>
            <a:chOff x="3616406" y="2422352"/>
            <a:chExt cx="203393" cy="351827"/>
          </a:xfrm>
        </p:grpSpPr>
        <p:sp>
          <p:nvSpPr>
            <p:cNvPr id="11881" name="Google Shape;11881;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5"/>
          <p:cNvGrpSpPr/>
          <p:nvPr/>
        </p:nvGrpSpPr>
        <p:grpSpPr>
          <a:xfrm>
            <a:off x="878187" y="2246520"/>
            <a:ext cx="272696" cy="351827"/>
            <a:chOff x="913012" y="2421970"/>
            <a:chExt cx="272696" cy="351827"/>
          </a:xfrm>
        </p:grpSpPr>
        <p:sp>
          <p:nvSpPr>
            <p:cNvPr id="11884" name="Google Shape;11884;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65"/>
          <p:cNvGrpSpPr/>
          <p:nvPr/>
        </p:nvGrpSpPr>
        <p:grpSpPr>
          <a:xfrm>
            <a:off x="2274743" y="2246902"/>
            <a:ext cx="255649" cy="351445"/>
            <a:chOff x="2274743" y="2422352"/>
            <a:chExt cx="255649" cy="351445"/>
          </a:xfrm>
        </p:grpSpPr>
        <p:sp>
          <p:nvSpPr>
            <p:cNvPr id="11889" name="Google Shape;11889;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65"/>
          <p:cNvGrpSpPr/>
          <p:nvPr/>
        </p:nvGrpSpPr>
        <p:grpSpPr>
          <a:xfrm>
            <a:off x="2708723" y="2245789"/>
            <a:ext cx="246552" cy="352558"/>
            <a:chOff x="2708723" y="2421239"/>
            <a:chExt cx="246552" cy="352558"/>
          </a:xfrm>
        </p:grpSpPr>
        <p:sp>
          <p:nvSpPr>
            <p:cNvPr id="11893" name="Google Shape;11893;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5"/>
          <p:cNvGrpSpPr/>
          <p:nvPr/>
        </p:nvGrpSpPr>
        <p:grpSpPr>
          <a:xfrm>
            <a:off x="1835485" y="2246902"/>
            <a:ext cx="259433" cy="350714"/>
            <a:chOff x="1835485" y="2422352"/>
            <a:chExt cx="259433" cy="350714"/>
          </a:xfrm>
        </p:grpSpPr>
        <p:sp>
          <p:nvSpPr>
            <p:cNvPr id="11896" name="Google Shape;11896;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5"/>
          <p:cNvGrpSpPr/>
          <p:nvPr/>
        </p:nvGrpSpPr>
        <p:grpSpPr>
          <a:xfrm>
            <a:off x="3150240" y="2246902"/>
            <a:ext cx="212489" cy="351445"/>
            <a:chOff x="3150240" y="2422352"/>
            <a:chExt cx="212489" cy="351445"/>
          </a:xfrm>
        </p:grpSpPr>
        <p:sp>
          <p:nvSpPr>
            <p:cNvPr id="11904" name="Google Shape;11904;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5"/>
          <p:cNvGrpSpPr/>
          <p:nvPr/>
        </p:nvGrpSpPr>
        <p:grpSpPr>
          <a:xfrm>
            <a:off x="1367060" y="2246679"/>
            <a:ext cx="269261" cy="352050"/>
            <a:chOff x="1367060" y="2422129"/>
            <a:chExt cx="269261" cy="352050"/>
          </a:xfrm>
        </p:grpSpPr>
        <p:sp>
          <p:nvSpPr>
            <p:cNvPr id="11907" name="Google Shape;11907;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65"/>
          <p:cNvGrpSpPr/>
          <p:nvPr/>
        </p:nvGrpSpPr>
        <p:grpSpPr>
          <a:xfrm>
            <a:off x="4882690" y="2249955"/>
            <a:ext cx="274573" cy="350682"/>
            <a:chOff x="4882690" y="2425405"/>
            <a:chExt cx="274573" cy="350682"/>
          </a:xfrm>
        </p:grpSpPr>
        <p:sp>
          <p:nvSpPr>
            <p:cNvPr id="11923" name="Google Shape;11923;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5"/>
          <p:cNvGrpSpPr/>
          <p:nvPr/>
        </p:nvGrpSpPr>
        <p:grpSpPr>
          <a:xfrm>
            <a:off x="6627639" y="2268434"/>
            <a:ext cx="355993" cy="313247"/>
            <a:chOff x="6627639" y="2443884"/>
            <a:chExt cx="355993" cy="313247"/>
          </a:xfrm>
        </p:grpSpPr>
        <p:sp>
          <p:nvSpPr>
            <p:cNvPr id="11926" name="Google Shape;11926;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5"/>
          <p:cNvGrpSpPr/>
          <p:nvPr/>
        </p:nvGrpSpPr>
        <p:grpSpPr>
          <a:xfrm>
            <a:off x="6183451" y="2286690"/>
            <a:ext cx="351445" cy="277976"/>
            <a:chOff x="6183451" y="2462140"/>
            <a:chExt cx="351445" cy="277976"/>
          </a:xfrm>
        </p:grpSpPr>
        <p:sp>
          <p:nvSpPr>
            <p:cNvPr id="11930" name="Google Shape;11930;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5"/>
          <p:cNvGrpSpPr/>
          <p:nvPr/>
        </p:nvGrpSpPr>
        <p:grpSpPr>
          <a:xfrm>
            <a:off x="5735477" y="2254408"/>
            <a:ext cx="353354" cy="341299"/>
            <a:chOff x="5735477" y="2429858"/>
            <a:chExt cx="353354" cy="341299"/>
          </a:xfrm>
        </p:grpSpPr>
        <p:sp>
          <p:nvSpPr>
            <p:cNvPr id="11938" name="Google Shape;11938;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5"/>
          <p:cNvGrpSpPr/>
          <p:nvPr/>
        </p:nvGrpSpPr>
        <p:grpSpPr>
          <a:xfrm>
            <a:off x="5243735" y="2271523"/>
            <a:ext cx="405255" cy="275499"/>
            <a:chOff x="5283337" y="2478774"/>
            <a:chExt cx="358633" cy="243913"/>
          </a:xfrm>
        </p:grpSpPr>
        <p:sp>
          <p:nvSpPr>
            <p:cNvPr id="11945" name="Google Shape;11945;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65"/>
          <p:cNvGrpSpPr/>
          <p:nvPr/>
        </p:nvGrpSpPr>
        <p:grpSpPr>
          <a:xfrm>
            <a:off x="7964753" y="2295373"/>
            <a:ext cx="362068" cy="258670"/>
            <a:chOff x="7964753" y="2470823"/>
            <a:chExt cx="362068" cy="258670"/>
          </a:xfrm>
        </p:grpSpPr>
        <p:sp>
          <p:nvSpPr>
            <p:cNvPr id="11963" name="Google Shape;11963;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5"/>
          <p:cNvGrpSpPr/>
          <p:nvPr/>
        </p:nvGrpSpPr>
        <p:grpSpPr>
          <a:xfrm>
            <a:off x="7524349" y="2280997"/>
            <a:ext cx="350332" cy="288948"/>
            <a:chOff x="7524349" y="2456447"/>
            <a:chExt cx="350332" cy="288948"/>
          </a:xfrm>
        </p:grpSpPr>
        <p:sp>
          <p:nvSpPr>
            <p:cNvPr id="11973" name="Google Shape;11973;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5"/>
          <p:cNvGrpSpPr/>
          <p:nvPr/>
        </p:nvGrpSpPr>
        <p:grpSpPr>
          <a:xfrm>
            <a:off x="3972749" y="2719143"/>
            <a:ext cx="355230" cy="356725"/>
            <a:chOff x="3972749" y="2894211"/>
            <a:chExt cx="355230" cy="356725"/>
          </a:xfrm>
        </p:grpSpPr>
        <p:sp>
          <p:nvSpPr>
            <p:cNvPr id="11979" name="Google Shape;11979;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3527797" y="2743553"/>
            <a:ext cx="355993" cy="307904"/>
            <a:chOff x="3527797" y="2918796"/>
            <a:chExt cx="355993" cy="307904"/>
          </a:xfrm>
        </p:grpSpPr>
        <p:sp>
          <p:nvSpPr>
            <p:cNvPr id="11985" name="Google Shape;11985;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5"/>
          <p:cNvGrpSpPr/>
          <p:nvPr/>
        </p:nvGrpSpPr>
        <p:grpSpPr>
          <a:xfrm>
            <a:off x="3082845" y="2746336"/>
            <a:ext cx="356375" cy="302338"/>
            <a:chOff x="3082845" y="2920959"/>
            <a:chExt cx="356375" cy="302338"/>
          </a:xfrm>
        </p:grpSpPr>
        <p:sp>
          <p:nvSpPr>
            <p:cNvPr id="11996" name="Google Shape;11996;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65"/>
          <p:cNvGrpSpPr/>
          <p:nvPr/>
        </p:nvGrpSpPr>
        <p:grpSpPr>
          <a:xfrm>
            <a:off x="2639038" y="2719699"/>
            <a:ext cx="355612" cy="355612"/>
            <a:chOff x="2639038" y="2894942"/>
            <a:chExt cx="355612" cy="355612"/>
          </a:xfrm>
        </p:grpSpPr>
        <p:sp>
          <p:nvSpPr>
            <p:cNvPr id="11999" name="Google Shape;11999;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5"/>
          <p:cNvGrpSpPr/>
          <p:nvPr/>
        </p:nvGrpSpPr>
        <p:grpSpPr>
          <a:xfrm>
            <a:off x="2194468" y="2763622"/>
            <a:ext cx="355993" cy="267766"/>
            <a:chOff x="2194468" y="2938865"/>
            <a:chExt cx="355993" cy="267766"/>
          </a:xfrm>
        </p:grpSpPr>
        <p:sp>
          <p:nvSpPr>
            <p:cNvPr id="12002" name="Google Shape;12002;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65"/>
          <p:cNvGrpSpPr/>
          <p:nvPr/>
        </p:nvGrpSpPr>
        <p:grpSpPr>
          <a:xfrm>
            <a:off x="1749897" y="2719699"/>
            <a:ext cx="355993" cy="355612"/>
            <a:chOff x="1749897" y="2894561"/>
            <a:chExt cx="355993" cy="355612"/>
          </a:xfrm>
        </p:grpSpPr>
        <p:sp>
          <p:nvSpPr>
            <p:cNvPr id="12023" name="Google Shape;12023;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65"/>
          <p:cNvGrpSpPr/>
          <p:nvPr/>
        </p:nvGrpSpPr>
        <p:grpSpPr>
          <a:xfrm>
            <a:off x="1305327" y="2718761"/>
            <a:ext cx="357520" cy="357488"/>
            <a:chOff x="1305327" y="2894211"/>
            <a:chExt cx="357520" cy="357488"/>
          </a:xfrm>
        </p:grpSpPr>
        <p:sp>
          <p:nvSpPr>
            <p:cNvPr id="12035" name="Google Shape;12035;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65"/>
          <p:cNvGrpSpPr/>
          <p:nvPr/>
        </p:nvGrpSpPr>
        <p:grpSpPr>
          <a:xfrm>
            <a:off x="853950" y="2720860"/>
            <a:ext cx="364104" cy="353290"/>
            <a:chOff x="853950" y="2894720"/>
            <a:chExt cx="364104" cy="353290"/>
          </a:xfrm>
        </p:grpSpPr>
        <p:sp>
          <p:nvSpPr>
            <p:cNvPr id="12041" name="Google Shape;12041;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5"/>
          <p:cNvGrpSpPr/>
          <p:nvPr/>
        </p:nvGrpSpPr>
        <p:grpSpPr>
          <a:xfrm>
            <a:off x="7066548" y="2737144"/>
            <a:ext cx="352209" cy="334938"/>
            <a:chOff x="7066548" y="2912594"/>
            <a:chExt cx="352209" cy="334938"/>
          </a:xfrm>
        </p:grpSpPr>
        <p:sp>
          <p:nvSpPr>
            <p:cNvPr id="12049" name="Google Shape;12049;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5" name="Google Shape;12055;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7" name="Google Shape;12057;p65"/>
          <p:cNvGrpSpPr/>
          <p:nvPr/>
        </p:nvGrpSpPr>
        <p:grpSpPr>
          <a:xfrm>
            <a:off x="7541397" y="2729352"/>
            <a:ext cx="318495" cy="352209"/>
            <a:chOff x="7541397" y="2904802"/>
            <a:chExt cx="318495" cy="352209"/>
          </a:xfrm>
        </p:grpSpPr>
        <p:sp>
          <p:nvSpPr>
            <p:cNvPr id="12058" name="Google Shape;12058;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5"/>
          <p:cNvGrpSpPr/>
          <p:nvPr/>
        </p:nvGrpSpPr>
        <p:grpSpPr>
          <a:xfrm>
            <a:off x="8003015" y="2728589"/>
            <a:ext cx="306759" cy="351445"/>
            <a:chOff x="8003015" y="2904039"/>
            <a:chExt cx="306759" cy="351445"/>
          </a:xfrm>
        </p:grpSpPr>
        <p:sp>
          <p:nvSpPr>
            <p:cNvPr id="12061" name="Google Shape;12061;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65"/>
          <p:cNvGrpSpPr/>
          <p:nvPr/>
        </p:nvGrpSpPr>
        <p:grpSpPr>
          <a:xfrm>
            <a:off x="5687770" y="2710046"/>
            <a:ext cx="369638" cy="369606"/>
            <a:chOff x="5687770" y="2885496"/>
            <a:chExt cx="369638" cy="369606"/>
          </a:xfrm>
        </p:grpSpPr>
        <p:sp>
          <p:nvSpPr>
            <p:cNvPr id="12068" name="Google Shape;12068;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65"/>
          <p:cNvGrpSpPr/>
          <p:nvPr/>
        </p:nvGrpSpPr>
        <p:grpSpPr>
          <a:xfrm>
            <a:off x="4881958" y="2729352"/>
            <a:ext cx="156417" cy="349537"/>
            <a:chOff x="4881958" y="2904802"/>
            <a:chExt cx="156417" cy="349537"/>
          </a:xfrm>
        </p:grpSpPr>
        <p:sp>
          <p:nvSpPr>
            <p:cNvPr id="12079" name="Google Shape;12079;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5"/>
          <p:cNvGrpSpPr/>
          <p:nvPr/>
        </p:nvGrpSpPr>
        <p:grpSpPr>
          <a:xfrm>
            <a:off x="5230318" y="2711064"/>
            <a:ext cx="371133" cy="367443"/>
            <a:chOff x="5230318" y="2886514"/>
            <a:chExt cx="371133" cy="367443"/>
          </a:xfrm>
        </p:grpSpPr>
        <p:sp>
          <p:nvSpPr>
            <p:cNvPr id="12087" name="Google Shape;12087;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5"/>
          <p:cNvGrpSpPr/>
          <p:nvPr/>
        </p:nvGrpSpPr>
        <p:grpSpPr>
          <a:xfrm>
            <a:off x="5748358" y="3259128"/>
            <a:ext cx="352590" cy="182561"/>
            <a:chOff x="5748358" y="3434578"/>
            <a:chExt cx="352590" cy="182561"/>
          </a:xfrm>
        </p:grpSpPr>
        <p:sp>
          <p:nvSpPr>
            <p:cNvPr id="12097" name="Google Shape;12097;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5"/>
          <p:cNvGrpSpPr/>
          <p:nvPr/>
        </p:nvGrpSpPr>
        <p:grpSpPr>
          <a:xfrm>
            <a:off x="862283" y="4099321"/>
            <a:ext cx="341204" cy="359301"/>
            <a:chOff x="862283" y="4274771"/>
            <a:chExt cx="341204" cy="359301"/>
          </a:xfrm>
        </p:grpSpPr>
        <p:sp>
          <p:nvSpPr>
            <p:cNvPr id="12104" name="Google Shape;12104;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5"/>
          <p:cNvGrpSpPr/>
          <p:nvPr/>
        </p:nvGrpSpPr>
        <p:grpSpPr>
          <a:xfrm>
            <a:off x="1396957" y="4111915"/>
            <a:ext cx="301861" cy="332871"/>
            <a:chOff x="1396957" y="4287365"/>
            <a:chExt cx="301861" cy="332871"/>
          </a:xfrm>
        </p:grpSpPr>
        <p:sp>
          <p:nvSpPr>
            <p:cNvPr id="12108" name="Google Shape;12108;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65"/>
          <p:cNvGrpSpPr/>
          <p:nvPr/>
        </p:nvGrpSpPr>
        <p:grpSpPr>
          <a:xfrm>
            <a:off x="1865381" y="4102056"/>
            <a:ext cx="396131" cy="355612"/>
            <a:chOff x="1865381" y="4277506"/>
            <a:chExt cx="396131" cy="355612"/>
          </a:xfrm>
        </p:grpSpPr>
        <p:sp>
          <p:nvSpPr>
            <p:cNvPr id="12124" name="Google Shape;12124;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65"/>
          <p:cNvGrpSpPr/>
          <p:nvPr/>
        </p:nvGrpSpPr>
        <p:grpSpPr>
          <a:xfrm>
            <a:off x="2411823" y="4128549"/>
            <a:ext cx="334398" cy="299953"/>
            <a:chOff x="2411823" y="4303999"/>
            <a:chExt cx="334398" cy="299953"/>
          </a:xfrm>
        </p:grpSpPr>
        <p:sp>
          <p:nvSpPr>
            <p:cNvPr id="12131" name="Google Shape;12131;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65"/>
          <p:cNvGrpSpPr/>
          <p:nvPr/>
        </p:nvGrpSpPr>
        <p:grpSpPr>
          <a:xfrm>
            <a:off x="2903337" y="4103582"/>
            <a:ext cx="382519" cy="350682"/>
            <a:chOff x="2903337" y="4279032"/>
            <a:chExt cx="382519" cy="350682"/>
          </a:xfrm>
        </p:grpSpPr>
        <p:sp>
          <p:nvSpPr>
            <p:cNvPr id="12139" name="Google Shape;12139;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65"/>
          <p:cNvGrpSpPr/>
          <p:nvPr/>
        </p:nvGrpSpPr>
        <p:grpSpPr>
          <a:xfrm>
            <a:off x="3933342" y="4140317"/>
            <a:ext cx="383632" cy="276449"/>
            <a:chOff x="3933342" y="4315767"/>
            <a:chExt cx="383632" cy="276449"/>
          </a:xfrm>
        </p:grpSpPr>
        <p:sp>
          <p:nvSpPr>
            <p:cNvPr id="12155" name="Google Shape;12155;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65"/>
          <p:cNvGrpSpPr/>
          <p:nvPr/>
        </p:nvGrpSpPr>
        <p:grpSpPr>
          <a:xfrm>
            <a:off x="3441065" y="4127055"/>
            <a:ext cx="337069" cy="302593"/>
            <a:chOff x="3441065" y="4302505"/>
            <a:chExt cx="337069" cy="302593"/>
          </a:xfrm>
        </p:grpSpPr>
        <p:sp>
          <p:nvSpPr>
            <p:cNvPr id="12162" name="Google Shape;12162;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65"/>
          <p:cNvGrpSpPr/>
          <p:nvPr/>
        </p:nvGrpSpPr>
        <p:grpSpPr>
          <a:xfrm>
            <a:off x="3532345" y="3187185"/>
            <a:ext cx="339328" cy="336274"/>
            <a:chOff x="3532345" y="3362635"/>
            <a:chExt cx="339328" cy="336274"/>
          </a:xfrm>
        </p:grpSpPr>
        <p:sp>
          <p:nvSpPr>
            <p:cNvPr id="12176" name="Google Shape;12176;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1" name="Google Shape;12181;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2" name="Google Shape;12182;p65"/>
          <p:cNvGrpSpPr/>
          <p:nvPr/>
        </p:nvGrpSpPr>
        <p:grpSpPr>
          <a:xfrm>
            <a:off x="1883955" y="3633250"/>
            <a:ext cx="162873" cy="351445"/>
            <a:chOff x="1883955" y="3808700"/>
            <a:chExt cx="162873" cy="351445"/>
          </a:xfrm>
        </p:grpSpPr>
        <p:sp>
          <p:nvSpPr>
            <p:cNvPr id="12183" name="Google Shape;12183;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65"/>
          <p:cNvGrpSpPr/>
          <p:nvPr/>
        </p:nvGrpSpPr>
        <p:grpSpPr>
          <a:xfrm>
            <a:off x="939156" y="3633759"/>
            <a:ext cx="192007" cy="351318"/>
            <a:chOff x="939156" y="3809209"/>
            <a:chExt cx="192007" cy="351318"/>
          </a:xfrm>
        </p:grpSpPr>
        <p:sp>
          <p:nvSpPr>
            <p:cNvPr id="12186" name="Google Shape;12186;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5"/>
          <p:cNvGrpSpPr/>
          <p:nvPr/>
        </p:nvGrpSpPr>
        <p:grpSpPr>
          <a:xfrm>
            <a:off x="2306167" y="3634395"/>
            <a:ext cx="193915" cy="349155"/>
            <a:chOff x="2306167" y="3809845"/>
            <a:chExt cx="193915" cy="349155"/>
          </a:xfrm>
        </p:grpSpPr>
        <p:sp>
          <p:nvSpPr>
            <p:cNvPr id="12189" name="Google Shape;12189;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5"/>
          <p:cNvGrpSpPr/>
          <p:nvPr/>
        </p:nvGrpSpPr>
        <p:grpSpPr>
          <a:xfrm>
            <a:off x="1323901" y="3631723"/>
            <a:ext cx="356343" cy="356757"/>
            <a:chOff x="1323901" y="3807173"/>
            <a:chExt cx="356343" cy="356757"/>
          </a:xfrm>
        </p:grpSpPr>
        <p:sp>
          <p:nvSpPr>
            <p:cNvPr id="12197" name="Google Shape;12197;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1" name="Google Shape;12221;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2" name="Google Shape;12222;p65"/>
          <p:cNvGrpSpPr/>
          <p:nvPr/>
        </p:nvGrpSpPr>
        <p:grpSpPr>
          <a:xfrm>
            <a:off x="859262" y="3178470"/>
            <a:ext cx="306759" cy="351445"/>
            <a:chOff x="859262" y="3353920"/>
            <a:chExt cx="306759" cy="351445"/>
          </a:xfrm>
        </p:grpSpPr>
        <p:sp>
          <p:nvSpPr>
            <p:cNvPr id="12223" name="Google Shape;12223;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8" name="Google Shape;12228;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9" name="Google Shape;12229;p65"/>
          <p:cNvGrpSpPr/>
          <p:nvPr/>
        </p:nvGrpSpPr>
        <p:grpSpPr>
          <a:xfrm>
            <a:off x="3967437" y="3661652"/>
            <a:ext cx="364708" cy="295405"/>
            <a:chOff x="3967437" y="3837102"/>
            <a:chExt cx="364708" cy="295405"/>
          </a:xfrm>
        </p:grpSpPr>
        <p:sp>
          <p:nvSpPr>
            <p:cNvPr id="12230" name="Google Shape;12230;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8" name="Google Shape;12238;p65"/>
          <p:cNvGrpSpPr/>
          <p:nvPr/>
        </p:nvGrpSpPr>
        <p:grpSpPr>
          <a:xfrm>
            <a:off x="5811827" y="3631001"/>
            <a:ext cx="283743" cy="308444"/>
            <a:chOff x="5964227" y="3858701"/>
            <a:chExt cx="283743" cy="308444"/>
          </a:xfrm>
        </p:grpSpPr>
        <p:sp>
          <p:nvSpPr>
            <p:cNvPr id="12239" name="Google Shape;12239;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65"/>
          <p:cNvGrpSpPr/>
          <p:nvPr/>
        </p:nvGrpSpPr>
        <p:grpSpPr>
          <a:xfrm>
            <a:off x="6243508" y="3697623"/>
            <a:ext cx="320372" cy="213602"/>
            <a:chOff x="6395908" y="3873073"/>
            <a:chExt cx="320372" cy="213602"/>
          </a:xfrm>
        </p:grpSpPr>
        <p:sp>
          <p:nvSpPr>
            <p:cNvPr id="12244" name="Google Shape;12244;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65"/>
          <p:cNvGrpSpPr/>
          <p:nvPr/>
        </p:nvGrpSpPr>
        <p:grpSpPr>
          <a:xfrm>
            <a:off x="7262890" y="3627366"/>
            <a:ext cx="357138" cy="352018"/>
            <a:chOff x="7415290" y="3802816"/>
            <a:chExt cx="357138" cy="352018"/>
          </a:xfrm>
        </p:grpSpPr>
        <p:sp>
          <p:nvSpPr>
            <p:cNvPr id="12255" name="Google Shape;12255;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5"/>
          <p:cNvGrpSpPr/>
          <p:nvPr/>
        </p:nvGrpSpPr>
        <p:grpSpPr>
          <a:xfrm>
            <a:off x="6737312" y="3657963"/>
            <a:ext cx="355230" cy="293401"/>
            <a:chOff x="6889712" y="3833413"/>
            <a:chExt cx="355230" cy="293401"/>
          </a:xfrm>
        </p:grpSpPr>
        <p:sp>
          <p:nvSpPr>
            <p:cNvPr id="12264" name="Google Shape;12264;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65"/>
          <p:cNvGrpSpPr/>
          <p:nvPr/>
        </p:nvGrpSpPr>
        <p:grpSpPr>
          <a:xfrm>
            <a:off x="7707152" y="3660420"/>
            <a:ext cx="282318" cy="337168"/>
            <a:chOff x="1635875" y="237775"/>
            <a:chExt cx="4370250" cy="5219325"/>
          </a:xfrm>
        </p:grpSpPr>
        <p:sp>
          <p:nvSpPr>
            <p:cNvPr id="12270" name="Google Shape;12270;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5"/>
          <p:cNvGrpSpPr/>
          <p:nvPr/>
        </p:nvGrpSpPr>
        <p:grpSpPr>
          <a:xfrm>
            <a:off x="3103963" y="3185690"/>
            <a:ext cx="297886" cy="337578"/>
            <a:chOff x="3103963" y="3361140"/>
            <a:chExt cx="297886" cy="337578"/>
          </a:xfrm>
        </p:grpSpPr>
        <p:sp>
          <p:nvSpPr>
            <p:cNvPr id="12273" name="Google Shape;12273;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5"/>
          <p:cNvGrpSpPr/>
          <p:nvPr/>
        </p:nvGrpSpPr>
        <p:grpSpPr>
          <a:xfrm>
            <a:off x="2667821" y="3185658"/>
            <a:ext cx="273046" cy="337801"/>
            <a:chOff x="2667821" y="3361108"/>
            <a:chExt cx="273046" cy="337801"/>
          </a:xfrm>
        </p:grpSpPr>
        <p:sp>
          <p:nvSpPr>
            <p:cNvPr id="12298" name="Google Shape;12298;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5"/>
          <p:cNvGrpSpPr/>
          <p:nvPr/>
        </p:nvGrpSpPr>
        <p:grpSpPr>
          <a:xfrm>
            <a:off x="2212469" y="3184863"/>
            <a:ext cx="282715" cy="338660"/>
            <a:chOff x="2212469" y="3360313"/>
            <a:chExt cx="282715" cy="338660"/>
          </a:xfrm>
        </p:grpSpPr>
        <p:sp>
          <p:nvSpPr>
            <p:cNvPr id="12318" name="Google Shape;12318;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65"/>
          <p:cNvGrpSpPr/>
          <p:nvPr/>
        </p:nvGrpSpPr>
        <p:grpSpPr>
          <a:xfrm>
            <a:off x="1768821" y="3185658"/>
            <a:ext cx="278739" cy="339073"/>
            <a:chOff x="1768821" y="3361108"/>
            <a:chExt cx="278739" cy="339073"/>
          </a:xfrm>
        </p:grpSpPr>
        <p:sp>
          <p:nvSpPr>
            <p:cNvPr id="12322" name="Google Shape;12322;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5337883" y="3161423"/>
            <a:ext cx="307141" cy="376826"/>
            <a:chOff x="5337883" y="3336873"/>
            <a:chExt cx="307141" cy="376826"/>
          </a:xfrm>
        </p:grpSpPr>
        <p:sp>
          <p:nvSpPr>
            <p:cNvPr id="12334" name="Google Shape;12334;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65"/>
          <p:cNvGrpSpPr/>
          <p:nvPr/>
        </p:nvGrpSpPr>
        <p:grpSpPr>
          <a:xfrm>
            <a:off x="4883835" y="3161805"/>
            <a:ext cx="323425" cy="377557"/>
            <a:chOff x="4883835" y="3337255"/>
            <a:chExt cx="323425" cy="377557"/>
          </a:xfrm>
        </p:grpSpPr>
        <p:sp>
          <p:nvSpPr>
            <p:cNvPr id="12337" name="Google Shape;12337;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5"/>
          <p:cNvGrpSpPr/>
          <p:nvPr/>
        </p:nvGrpSpPr>
        <p:grpSpPr>
          <a:xfrm>
            <a:off x="6193310" y="3231839"/>
            <a:ext cx="352590" cy="237488"/>
            <a:chOff x="6193310" y="3407289"/>
            <a:chExt cx="352590" cy="237488"/>
          </a:xfrm>
        </p:grpSpPr>
        <p:sp>
          <p:nvSpPr>
            <p:cNvPr id="12341" name="Google Shape;12341;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5"/>
          <p:cNvGrpSpPr/>
          <p:nvPr/>
        </p:nvGrpSpPr>
        <p:grpSpPr>
          <a:xfrm>
            <a:off x="6637117" y="3222393"/>
            <a:ext cx="353735" cy="254504"/>
            <a:chOff x="6637117" y="3397843"/>
            <a:chExt cx="353735" cy="254504"/>
          </a:xfrm>
        </p:grpSpPr>
        <p:sp>
          <p:nvSpPr>
            <p:cNvPr id="12347" name="Google Shape;12347;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5"/>
          <p:cNvGrpSpPr/>
          <p:nvPr/>
        </p:nvGrpSpPr>
        <p:grpSpPr>
          <a:xfrm>
            <a:off x="7075994" y="3174081"/>
            <a:ext cx="360637" cy="352336"/>
            <a:chOff x="7075994" y="3349531"/>
            <a:chExt cx="360637" cy="352336"/>
          </a:xfrm>
        </p:grpSpPr>
        <p:sp>
          <p:nvSpPr>
            <p:cNvPr id="12354" name="Google Shape;12354;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5"/>
          <p:cNvGrpSpPr/>
          <p:nvPr/>
        </p:nvGrpSpPr>
        <p:grpSpPr>
          <a:xfrm>
            <a:off x="7651983" y="3173731"/>
            <a:ext cx="107183" cy="352399"/>
            <a:chOff x="7651983" y="3349181"/>
            <a:chExt cx="107183" cy="352399"/>
          </a:xfrm>
        </p:grpSpPr>
        <p:sp>
          <p:nvSpPr>
            <p:cNvPr id="12362" name="Google Shape;12362;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7973468" y="3206872"/>
            <a:ext cx="352590" cy="287072"/>
            <a:chOff x="7973468" y="3382322"/>
            <a:chExt cx="352590" cy="287072"/>
          </a:xfrm>
        </p:grpSpPr>
        <p:sp>
          <p:nvSpPr>
            <p:cNvPr id="12365" name="Google Shape;12365;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7" name="Google Shape;12377;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378" name="Google Shape;12378;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382"/>
        <p:cNvGrpSpPr/>
        <p:nvPr/>
      </p:nvGrpSpPr>
      <p:grpSpPr>
        <a:xfrm>
          <a:off x="0" y="0"/>
          <a:ext cx="0" cy="0"/>
          <a:chOff x="0" y="0"/>
          <a:chExt cx="0" cy="0"/>
        </a:xfrm>
      </p:grpSpPr>
      <p:grpSp>
        <p:nvGrpSpPr>
          <p:cNvPr id="12383" name="Google Shape;12383;p66"/>
          <p:cNvGrpSpPr/>
          <p:nvPr/>
        </p:nvGrpSpPr>
        <p:grpSpPr>
          <a:xfrm>
            <a:off x="821808" y="1576858"/>
            <a:ext cx="347872" cy="347488"/>
            <a:chOff x="849677" y="1500658"/>
            <a:chExt cx="347872" cy="347488"/>
          </a:xfrm>
        </p:grpSpPr>
        <p:sp>
          <p:nvSpPr>
            <p:cNvPr id="12384" name="Google Shape;12384;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66"/>
          <p:cNvGrpSpPr/>
          <p:nvPr/>
        </p:nvGrpSpPr>
        <p:grpSpPr>
          <a:xfrm>
            <a:off x="1387984" y="1576858"/>
            <a:ext cx="315872" cy="347488"/>
            <a:chOff x="1415853" y="1500658"/>
            <a:chExt cx="315872" cy="347488"/>
          </a:xfrm>
        </p:grpSpPr>
        <p:sp>
          <p:nvSpPr>
            <p:cNvPr id="12391" name="Google Shape;12391;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6"/>
          <p:cNvGrpSpPr/>
          <p:nvPr/>
        </p:nvGrpSpPr>
        <p:grpSpPr>
          <a:xfrm>
            <a:off x="4669520" y="1576858"/>
            <a:ext cx="347520" cy="347104"/>
            <a:chOff x="4697389" y="1500658"/>
            <a:chExt cx="347520" cy="347104"/>
          </a:xfrm>
        </p:grpSpPr>
        <p:sp>
          <p:nvSpPr>
            <p:cNvPr id="12396" name="Google Shape;12396;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6"/>
          <p:cNvGrpSpPr/>
          <p:nvPr/>
        </p:nvGrpSpPr>
        <p:grpSpPr>
          <a:xfrm>
            <a:off x="3575664" y="2041146"/>
            <a:ext cx="347520" cy="353760"/>
            <a:chOff x="3603533" y="1964946"/>
            <a:chExt cx="347520" cy="353760"/>
          </a:xfrm>
        </p:grpSpPr>
        <p:sp>
          <p:nvSpPr>
            <p:cNvPr id="12400" name="Google Shape;12400;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66"/>
          <p:cNvGrpSpPr/>
          <p:nvPr/>
        </p:nvGrpSpPr>
        <p:grpSpPr>
          <a:xfrm>
            <a:off x="1922896" y="2040538"/>
            <a:ext cx="357792" cy="352448"/>
            <a:chOff x="1950765" y="1964338"/>
            <a:chExt cx="357792" cy="352448"/>
          </a:xfrm>
        </p:grpSpPr>
        <p:sp>
          <p:nvSpPr>
            <p:cNvPr id="12404" name="Google Shape;12404;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6"/>
          <p:cNvGrpSpPr/>
          <p:nvPr/>
        </p:nvGrpSpPr>
        <p:grpSpPr>
          <a:xfrm>
            <a:off x="7407760" y="2040890"/>
            <a:ext cx="367712" cy="353248"/>
            <a:chOff x="7435629" y="1964690"/>
            <a:chExt cx="367712" cy="353248"/>
          </a:xfrm>
        </p:grpSpPr>
        <p:sp>
          <p:nvSpPr>
            <p:cNvPr id="12409" name="Google Shape;12409;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66"/>
          <p:cNvGrpSpPr/>
          <p:nvPr/>
        </p:nvGrpSpPr>
        <p:grpSpPr>
          <a:xfrm>
            <a:off x="2484880" y="2041242"/>
            <a:ext cx="333024" cy="352896"/>
            <a:chOff x="2512749" y="1965042"/>
            <a:chExt cx="333024" cy="352896"/>
          </a:xfrm>
        </p:grpSpPr>
        <p:sp>
          <p:nvSpPr>
            <p:cNvPr id="12414" name="Google Shape;12414;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6"/>
          <p:cNvGrpSpPr/>
          <p:nvPr/>
        </p:nvGrpSpPr>
        <p:grpSpPr>
          <a:xfrm>
            <a:off x="1370448" y="2057978"/>
            <a:ext cx="365792" cy="335392"/>
            <a:chOff x="1398317" y="1981778"/>
            <a:chExt cx="365792" cy="335392"/>
          </a:xfrm>
        </p:grpSpPr>
        <p:sp>
          <p:nvSpPr>
            <p:cNvPr id="12420" name="Google Shape;12420;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66"/>
          <p:cNvGrpSpPr/>
          <p:nvPr/>
        </p:nvGrpSpPr>
        <p:grpSpPr>
          <a:xfrm>
            <a:off x="3024368" y="2079770"/>
            <a:ext cx="353600" cy="314752"/>
            <a:chOff x="3052237" y="2003570"/>
            <a:chExt cx="353600" cy="314752"/>
          </a:xfrm>
        </p:grpSpPr>
        <p:sp>
          <p:nvSpPr>
            <p:cNvPr id="12427" name="Google Shape;12427;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6"/>
          <p:cNvGrpSpPr/>
          <p:nvPr/>
        </p:nvGrpSpPr>
        <p:grpSpPr>
          <a:xfrm>
            <a:off x="1376144" y="3034266"/>
            <a:ext cx="368096" cy="223968"/>
            <a:chOff x="1404013" y="2958066"/>
            <a:chExt cx="368096" cy="223968"/>
          </a:xfrm>
        </p:grpSpPr>
        <p:sp>
          <p:nvSpPr>
            <p:cNvPr id="12431" name="Google Shape;12431;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3" name="Google Shape;12433;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5" name="Google Shape;12435;p66"/>
          <p:cNvGrpSpPr/>
          <p:nvPr/>
        </p:nvGrpSpPr>
        <p:grpSpPr>
          <a:xfrm>
            <a:off x="1923280" y="2961402"/>
            <a:ext cx="370368" cy="367328"/>
            <a:chOff x="1951149" y="2885202"/>
            <a:chExt cx="370368" cy="367328"/>
          </a:xfrm>
        </p:grpSpPr>
        <p:sp>
          <p:nvSpPr>
            <p:cNvPr id="12436" name="Google Shape;12436;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6"/>
          <p:cNvGrpSpPr/>
          <p:nvPr/>
        </p:nvGrpSpPr>
        <p:grpSpPr>
          <a:xfrm>
            <a:off x="2473808" y="2982362"/>
            <a:ext cx="367328" cy="327296"/>
            <a:chOff x="2501677" y="2906162"/>
            <a:chExt cx="367328" cy="327296"/>
          </a:xfrm>
        </p:grpSpPr>
        <p:sp>
          <p:nvSpPr>
            <p:cNvPr id="12440" name="Google Shape;12440;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3" name="Google Shape;12443;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4" name="Google Shape;12444;p66"/>
          <p:cNvGrpSpPr/>
          <p:nvPr/>
        </p:nvGrpSpPr>
        <p:grpSpPr>
          <a:xfrm>
            <a:off x="3022448" y="2969914"/>
            <a:ext cx="367712" cy="354240"/>
            <a:chOff x="3050317" y="2893714"/>
            <a:chExt cx="367712" cy="354240"/>
          </a:xfrm>
        </p:grpSpPr>
        <p:sp>
          <p:nvSpPr>
            <p:cNvPr id="12445" name="Google Shape;12445;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7" name="Google Shape;12447;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9" name="Google Shape;12449;p66"/>
          <p:cNvGrpSpPr/>
          <p:nvPr/>
        </p:nvGrpSpPr>
        <p:grpSpPr>
          <a:xfrm>
            <a:off x="7503408" y="2962554"/>
            <a:ext cx="185184" cy="367296"/>
            <a:chOff x="7531277" y="2886354"/>
            <a:chExt cx="185184" cy="367296"/>
          </a:xfrm>
        </p:grpSpPr>
        <p:sp>
          <p:nvSpPr>
            <p:cNvPr id="12450" name="Google Shape;12450;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6"/>
          <p:cNvGrpSpPr/>
          <p:nvPr/>
        </p:nvGrpSpPr>
        <p:grpSpPr>
          <a:xfrm>
            <a:off x="6898768" y="2962938"/>
            <a:ext cx="297184" cy="367296"/>
            <a:chOff x="6926637" y="2886738"/>
            <a:chExt cx="297184" cy="367296"/>
          </a:xfrm>
        </p:grpSpPr>
        <p:sp>
          <p:nvSpPr>
            <p:cNvPr id="12454" name="Google Shape;12454;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7" name="Google Shape;12457;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9" name="Google Shape;12459;p66"/>
          <p:cNvGrpSpPr/>
          <p:nvPr/>
        </p:nvGrpSpPr>
        <p:grpSpPr>
          <a:xfrm>
            <a:off x="6312784" y="2962554"/>
            <a:ext cx="370368" cy="368064"/>
            <a:chOff x="6340653" y="2886354"/>
            <a:chExt cx="370368" cy="368064"/>
          </a:xfrm>
        </p:grpSpPr>
        <p:sp>
          <p:nvSpPr>
            <p:cNvPr id="12460" name="Google Shape;12460;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6"/>
          <p:cNvGrpSpPr/>
          <p:nvPr/>
        </p:nvGrpSpPr>
        <p:grpSpPr>
          <a:xfrm>
            <a:off x="5218928" y="2057626"/>
            <a:ext cx="354752" cy="336512"/>
            <a:chOff x="5246797" y="1981426"/>
            <a:chExt cx="354752" cy="336512"/>
          </a:xfrm>
        </p:grpSpPr>
        <p:sp>
          <p:nvSpPr>
            <p:cNvPr id="12467" name="Google Shape;12467;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9" name="Google Shape;12469;p66"/>
          <p:cNvGrpSpPr/>
          <p:nvPr/>
        </p:nvGrpSpPr>
        <p:grpSpPr>
          <a:xfrm>
            <a:off x="4120880" y="2178266"/>
            <a:ext cx="355136" cy="216256"/>
            <a:chOff x="4148749" y="2102066"/>
            <a:chExt cx="355136" cy="216256"/>
          </a:xfrm>
        </p:grpSpPr>
        <p:sp>
          <p:nvSpPr>
            <p:cNvPr id="12470" name="Google Shape;12470;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6"/>
          <p:cNvGrpSpPr/>
          <p:nvPr/>
        </p:nvGrpSpPr>
        <p:grpSpPr>
          <a:xfrm>
            <a:off x="5766800" y="2077626"/>
            <a:ext cx="354752" cy="315360"/>
            <a:chOff x="5794669" y="2001426"/>
            <a:chExt cx="354752" cy="315360"/>
          </a:xfrm>
        </p:grpSpPr>
        <p:sp>
          <p:nvSpPr>
            <p:cNvPr id="12473" name="Google Shape;12473;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6"/>
          <p:cNvGrpSpPr/>
          <p:nvPr/>
        </p:nvGrpSpPr>
        <p:grpSpPr>
          <a:xfrm>
            <a:off x="6317360" y="2106042"/>
            <a:ext cx="352832" cy="289216"/>
            <a:chOff x="6345229" y="2029842"/>
            <a:chExt cx="352832" cy="289216"/>
          </a:xfrm>
        </p:grpSpPr>
        <p:sp>
          <p:nvSpPr>
            <p:cNvPr id="12476" name="Google Shape;12476;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66"/>
          <p:cNvGrpSpPr/>
          <p:nvPr/>
        </p:nvGrpSpPr>
        <p:grpSpPr>
          <a:xfrm>
            <a:off x="4669520" y="2112538"/>
            <a:ext cx="354752" cy="281984"/>
            <a:chOff x="4697389" y="2036338"/>
            <a:chExt cx="354752" cy="281984"/>
          </a:xfrm>
        </p:grpSpPr>
        <p:sp>
          <p:nvSpPr>
            <p:cNvPr id="12479" name="Google Shape;12479;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6"/>
          <p:cNvGrpSpPr/>
          <p:nvPr/>
        </p:nvGrpSpPr>
        <p:grpSpPr>
          <a:xfrm>
            <a:off x="1376144" y="2500954"/>
            <a:ext cx="353600" cy="354944"/>
            <a:chOff x="1404013" y="2424754"/>
            <a:chExt cx="353600" cy="354944"/>
          </a:xfrm>
        </p:grpSpPr>
        <p:sp>
          <p:nvSpPr>
            <p:cNvPr id="12482" name="Google Shape;12482;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6"/>
          <p:cNvGrpSpPr/>
          <p:nvPr/>
        </p:nvGrpSpPr>
        <p:grpSpPr>
          <a:xfrm>
            <a:off x="826384" y="2504474"/>
            <a:ext cx="355104" cy="351040"/>
            <a:chOff x="854253" y="2428274"/>
            <a:chExt cx="355104" cy="351040"/>
          </a:xfrm>
        </p:grpSpPr>
        <p:sp>
          <p:nvSpPr>
            <p:cNvPr id="12488" name="Google Shape;12488;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6"/>
          <p:cNvGrpSpPr/>
          <p:nvPr/>
        </p:nvGrpSpPr>
        <p:grpSpPr>
          <a:xfrm>
            <a:off x="6869040" y="2517146"/>
            <a:ext cx="354752" cy="275904"/>
            <a:chOff x="6896909" y="2440946"/>
            <a:chExt cx="354752" cy="275904"/>
          </a:xfrm>
        </p:grpSpPr>
        <p:sp>
          <p:nvSpPr>
            <p:cNvPr id="12491" name="Google Shape;12491;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3" name="Google Shape;12493;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4" name="Google Shape;12494;p66"/>
          <p:cNvGrpSpPr/>
          <p:nvPr/>
        </p:nvGrpSpPr>
        <p:grpSpPr>
          <a:xfrm>
            <a:off x="5237200" y="2500954"/>
            <a:ext cx="321984" cy="354560"/>
            <a:chOff x="5265069" y="2424754"/>
            <a:chExt cx="321984" cy="354560"/>
          </a:xfrm>
        </p:grpSpPr>
        <p:sp>
          <p:nvSpPr>
            <p:cNvPr id="12495" name="Google Shape;12495;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66"/>
          <p:cNvGrpSpPr/>
          <p:nvPr/>
        </p:nvGrpSpPr>
        <p:grpSpPr>
          <a:xfrm>
            <a:off x="4122800" y="2542970"/>
            <a:ext cx="355104" cy="259584"/>
            <a:chOff x="4150669" y="2466770"/>
            <a:chExt cx="355104" cy="259584"/>
          </a:xfrm>
        </p:grpSpPr>
        <p:sp>
          <p:nvSpPr>
            <p:cNvPr id="12498" name="Google Shape;12498;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6"/>
          <p:cNvGrpSpPr/>
          <p:nvPr/>
        </p:nvGrpSpPr>
        <p:grpSpPr>
          <a:xfrm>
            <a:off x="4671824" y="2501146"/>
            <a:ext cx="354336" cy="353984"/>
            <a:chOff x="4699693" y="2424946"/>
            <a:chExt cx="354336" cy="353984"/>
          </a:xfrm>
        </p:grpSpPr>
        <p:sp>
          <p:nvSpPr>
            <p:cNvPr id="12503" name="Google Shape;12503;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5" name="Google Shape;12505;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7" name="Google Shape;12507;p66"/>
          <p:cNvGrpSpPr/>
          <p:nvPr/>
        </p:nvGrpSpPr>
        <p:grpSpPr>
          <a:xfrm>
            <a:off x="1925168" y="2628442"/>
            <a:ext cx="355136" cy="227072"/>
            <a:chOff x="1953037" y="2552242"/>
            <a:chExt cx="355136" cy="227072"/>
          </a:xfrm>
        </p:grpSpPr>
        <p:sp>
          <p:nvSpPr>
            <p:cNvPr id="12508" name="Google Shape;12508;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0" name="Google Shape;12510;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66"/>
          <p:cNvGrpSpPr/>
          <p:nvPr/>
        </p:nvGrpSpPr>
        <p:grpSpPr>
          <a:xfrm>
            <a:off x="2473072" y="2603418"/>
            <a:ext cx="355104" cy="250944"/>
            <a:chOff x="2500941" y="2527218"/>
            <a:chExt cx="355104" cy="250944"/>
          </a:xfrm>
        </p:grpSpPr>
        <p:sp>
          <p:nvSpPr>
            <p:cNvPr id="12512" name="Google Shape;12512;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7" name="Google Shape;12517;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8" name="Google Shape;12518;p66"/>
          <p:cNvGrpSpPr/>
          <p:nvPr/>
        </p:nvGrpSpPr>
        <p:grpSpPr>
          <a:xfrm>
            <a:off x="7965936" y="2503322"/>
            <a:ext cx="356256" cy="351808"/>
            <a:chOff x="7993805" y="2427122"/>
            <a:chExt cx="356256" cy="351808"/>
          </a:xfrm>
        </p:grpSpPr>
        <p:sp>
          <p:nvSpPr>
            <p:cNvPr id="12519" name="Google Shape;12519;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66"/>
          <p:cNvGrpSpPr/>
          <p:nvPr/>
        </p:nvGrpSpPr>
        <p:grpSpPr>
          <a:xfrm>
            <a:off x="850768" y="2041210"/>
            <a:ext cx="308640" cy="353312"/>
            <a:chOff x="878637" y="1965010"/>
            <a:chExt cx="308640" cy="353312"/>
          </a:xfrm>
        </p:grpSpPr>
        <p:sp>
          <p:nvSpPr>
            <p:cNvPr id="12523" name="Google Shape;12523;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66"/>
          <p:cNvGrpSpPr/>
          <p:nvPr/>
        </p:nvGrpSpPr>
        <p:grpSpPr>
          <a:xfrm>
            <a:off x="6868272" y="2040922"/>
            <a:ext cx="348256" cy="352448"/>
            <a:chOff x="6896141" y="1964722"/>
            <a:chExt cx="348256" cy="352448"/>
          </a:xfrm>
        </p:grpSpPr>
        <p:sp>
          <p:nvSpPr>
            <p:cNvPr id="12527" name="Google Shape;12527;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6"/>
          <p:cNvGrpSpPr/>
          <p:nvPr/>
        </p:nvGrpSpPr>
        <p:grpSpPr>
          <a:xfrm>
            <a:off x="7962128" y="2091578"/>
            <a:ext cx="355136" cy="303328"/>
            <a:chOff x="7989997" y="2015378"/>
            <a:chExt cx="355136" cy="303328"/>
          </a:xfrm>
        </p:grpSpPr>
        <p:sp>
          <p:nvSpPr>
            <p:cNvPr id="12531" name="Google Shape;12531;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6"/>
          <p:cNvGrpSpPr/>
          <p:nvPr/>
        </p:nvGrpSpPr>
        <p:grpSpPr>
          <a:xfrm>
            <a:off x="3570352" y="1585562"/>
            <a:ext cx="348640" cy="330784"/>
            <a:chOff x="3598221" y="1509362"/>
            <a:chExt cx="348640" cy="330784"/>
          </a:xfrm>
        </p:grpSpPr>
        <p:sp>
          <p:nvSpPr>
            <p:cNvPr id="12535" name="Google Shape;12535;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66"/>
          <p:cNvGrpSpPr/>
          <p:nvPr/>
        </p:nvGrpSpPr>
        <p:grpSpPr>
          <a:xfrm>
            <a:off x="5218928" y="1576858"/>
            <a:ext cx="347872" cy="347488"/>
            <a:chOff x="5246797" y="1500658"/>
            <a:chExt cx="347872" cy="347488"/>
          </a:xfrm>
        </p:grpSpPr>
        <p:sp>
          <p:nvSpPr>
            <p:cNvPr id="12540" name="Google Shape;12540;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6"/>
          <p:cNvGrpSpPr/>
          <p:nvPr/>
        </p:nvGrpSpPr>
        <p:grpSpPr>
          <a:xfrm>
            <a:off x="5768720" y="1576858"/>
            <a:ext cx="349024" cy="346752"/>
            <a:chOff x="5796589" y="1500658"/>
            <a:chExt cx="349024" cy="346752"/>
          </a:xfrm>
        </p:grpSpPr>
        <p:sp>
          <p:nvSpPr>
            <p:cNvPr id="12545" name="Google Shape;12545;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6" name="Google Shape;12546;p66"/>
            <p:cNvGrpSpPr/>
            <p:nvPr/>
          </p:nvGrpSpPr>
          <p:grpSpPr>
            <a:xfrm>
              <a:off x="5796589" y="1500658"/>
              <a:ext cx="349024" cy="346752"/>
              <a:chOff x="5796589" y="1500658"/>
              <a:chExt cx="349024" cy="346752"/>
            </a:xfrm>
          </p:grpSpPr>
          <p:sp>
            <p:nvSpPr>
              <p:cNvPr id="12547" name="Google Shape;12547;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1" name="Google Shape;12551;p66"/>
          <p:cNvGrpSpPr/>
          <p:nvPr/>
        </p:nvGrpSpPr>
        <p:grpSpPr>
          <a:xfrm>
            <a:off x="6867504" y="1578778"/>
            <a:ext cx="348640" cy="343296"/>
            <a:chOff x="6895373" y="1502578"/>
            <a:chExt cx="348640" cy="343296"/>
          </a:xfrm>
        </p:grpSpPr>
        <p:sp>
          <p:nvSpPr>
            <p:cNvPr id="12552" name="Google Shape;12552;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66"/>
          <p:cNvGrpSpPr/>
          <p:nvPr/>
        </p:nvGrpSpPr>
        <p:grpSpPr>
          <a:xfrm>
            <a:off x="4119728" y="1581658"/>
            <a:ext cx="347904" cy="336992"/>
            <a:chOff x="4147597" y="1505458"/>
            <a:chExt cx="347904" cy="336992"/>
          </a:xfrm>
        </p:grpSpPr>
        <p:sp>
          <p:nvSpPr>
            <p:cNvPr id="12556" name="Google Shape;12556;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6"/>
          <p:cNvGrpSpPr/>
          <p:nvPr/>
        </p:nvGrpSpPr>
        <p:grpSpPr>
          <a:xfrm>
            <a:off x="2471536" y="1576090"/>
            <a:ext cx="347488" cy="348256"/>
            <a:chOff x="2499405" y="1499890"/>
            <a:chExt cx="347488" cy="348256"/>
          </a:xfrm>
        </p:grpSpPr>
        <p:sp>
          <p:nvSpPr>
            <p:cNvPr id="12564" name="Google Shape;12564;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66"/>
          <p:cNvGrpSpPr/>
          <p:nvPr/>
        </p:nvGrpSpPr>
        <p:grpSpPr>
          <a:xfrm>
            <a:off x="1928976" y="1576698"/>
            <a:ext cx="331520" cy="348032"/>
            <a:chOff x="1956845" y="1500498"/>
            <a:chExt cx="331520" cy="348032"/>
          </a:xfrm>
        </p:grpSpPr>
        <p:sp>
          <p:nvSpPr>
            <p:cNvPr id="12570" name="Google Shape;12570;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6"/>
          <p:cNvGrpSpPr/>
          <p:nvPr/>
        </p:nvGrpSpPr>
        <p:grpSpPr>
          <a:xfrm>
            <a:off x="6317744" y="1626074"/>
            <a:ext cx="348640" cy="250656"/>
            <a:chOff x="6345613" y="1549874"/>
            <a:chExt cx="348640" cy="250656"/>
          </a:xfrm>
        </p:grpSpPr>
        <p:sp>
          <p:nvSpPr>
            <p:cNvPr id="12583" name="Google Shape;12583;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66"/>
          <p:cNvGrpSpPr/>
          <p:nvPr/>
        </p:nvGrpSpPr>
        <p:grpSpPr>
          <a:xfrm>
            <a:off x="7416912" y="1583226"/>
            <a:ext cx="348640" cy="334272"/>
            <a:chOff x="7444781" y="1507026"/>
            <a:chExt cx="348640" cy="334272"/>
          </a:xfrm>
        </p:grpSpPr>
        <p:sp>
          <p:nvSpPr>
            <p:cNvPr id="12590" name="Google Shape;12590;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66"/>
          <p:cNvGrpSpPr/>
          <p:nvPr/>
        </p:nvGrpSpPr>
        <p:grpSpPr>
          <a:xfrm>
            <a:off x="7967472" y="1582938"/>
            <a:ext cx="347872" cy="334944"/>
            <a:chOff x="7995341" y="1506738"/>
            <a:chExt cx="347872" cy="334944"/>
          </a:xfrm>
        </p:grpSpPr>
        <p:sp>
          <p:nvSpPr>
            <p:cNvPr id="12596" name="Google Shape;12596;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6"/>
          <p:cNvGrpSpPr/>
          <p:nvPr/>
        </p:nvGrpSpPr>
        <p:grpSpPr>
          <a:xfrm>
            <a:off x="3020176" y="1599130"/>
            <a:ext cx="347872" cy="303904"/>
            <a:chOff x="3048045" y="1522930"/>
            <a:chExt cx="347872" cy="303904"/>
          </a:xfrm>
        </p:grpSpPr>
        <p:sp>
          <p:nvSpPr>
            <p:cNvPr id="12603" name="Google Shape;12603;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4" name="Google Shape;12604;p66"/>
            <p:cNvGrpSpPr/>
            <p:nvPr/>
          </p:nvGrpSpPr>
          <p:grpSpPr>
            <a:xfrm>
              <a:off x="3048045" y="1522930"/>
              <a:ext cx="347872" cy="303904"/>
              <a:chOff x="3048045" y="1522930"/>
              <a:chExt cx="347872" cy="303904"/>
            </a:xfrm>
          </p:grpSpPr>
          <p:sp>
            <p:nvSpPr>
              <p:cNvPr id="12605" name="Google Shape;12605;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7" name="Google Shape;12607;p66"/>
          <p:cNvGrpSpPr/>
          <p:nvPr/>
        </p:nvGrpSpPr>
        <p:grpSpPr>
          <a:xfrm>
            <a:off x="1105264" y="3428122"/>
            <a:ext cx="313984" cy="358560"/>
            <a:chOff x="1133133" y="3351922"/>
            <a:chExt cx="313984" cy="358560"/>
          </a:xfrm>
        </p:grpSpPr>
        <p:sp>
          <p:nvSpPr>
            <p:cNvPr id="12608" name="Google Shape;12608;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4" name="Google Shape;12624;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5" name="Google Shape;12625;p66"/>
          <p:cNvGrpSpPr/>
          <p:nvPr/>
        </p:nvGrpSpPr>
        <p:grpSpPr>
          <a:xfrm>
            <a:off x="2767184" y="3428794"/>
            <a:ext cx="288448" cy="357120"/>
            <a:chOff x="2795053" y="3352594"/>
            <a:chExt cx="288448" cy="357120"/>
          </a:xfrm>
        </p:grpSpPr>
        <p:sp>
          <p:nvSpPr>
            <p:cNvPr id="12626" name="Google Shape;12626;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6"/>
          <p:cNvGrpSpPr/>
          <p:nvPr/>
        </p:nvGrpSpPr>
        <p:grpSpPr>
          <a:xfrm>
            <a:off x="2208656" y="3429402"/>
            <a:ext cx="304832" cy="356512"/>
            <a:chOff x="2236525" y="3353202"/>
            <a:chExt cx="304832" cy="356512"/>
          </a:xfrm>
        </p:grpSpPr>
        <p:sp>
          <p:nvSpPr>
            <p:cNvPr id="12636" name="Google Shape;12636;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66"/>
          <p:cNvGrpSpPr/>
          <p:nvPr/>
        </p:nvGrpSpPr>
        <p:grpSpPr>
          <a:xfrm>
            <a:off x="3882768" y="3428890"/>
            <a:ext cx="256800" cy="357024"/>
            <a:chOff x="3910637" y="3352690"/>
            <a:chExt cx="256800" cy="357024"/>
          </a:xfrm>
        </p:grpSpPr>
        <p:sp>
          <p:nvSpPr>
            <p:cNvPr id="12640" name="Google Shape;12640;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6"/>
          <p:cNvGrpSpPr/>
          <p:nvPr/>
        </p:nvGrpSpPr>
        <p:grpSpPr>
          <a:xfrm>
            <a:off x="6028560" y="3428122"/>
            <a:ext cx="360064" cy="360096"/>
            <a:chOff x="6056429" y="3351922"/>
            <a:chExt cx="360064" cy="360096"/>
          </a:xfrm>
        </p:grpSpPr>
        <p:sp>
          <p:nvSpPr>
            <p:cNvPr id="12644" name="Google Shape;12644;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66"/>
          <p:cNvGrpSpPr/>
          <p:nvPr/>
        </p:nvGrpSpPr>
        <p:grpSpPr>
          <a:xfrm>
            <a:off x="6581008" y="3429274"/>
            <a:ext cx="357408" cy="357408"/>
            <a:chOff x="6608877" y="3353074"/>
            <a:chExt cx="357408" cy="357408"/>
          </a:xfrm>
        </p:grpSpPr>
        <p:sp>
          <p:nvSpPr>
            <p:cNvPr id="12648" name="Google Shape;12648;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5" name="Google Shape;12655;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7" name="Google Shape;12657;p66"/>
          <p:cNvGrpSpPr/>
          <p:nvPr/>
        </p:nvGrpSpPr>
        <p:grpSpPr>
          <a:xfrm>
            <a:off x="4931664" y="3446426"/>
            <a:ext cx="357408" cy="323488"/>
            <a:chOff x="4959533" y="3370226"/>
            <a:chExt cx="357408" cy="323488"/>
          </a:xfrm>
        </p:grpSpPr>
        <p:sp>
          <p:nvSpPr>
            <p:cNvPr id="12658" name="Google Shape;12658;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6"/>
          <p:cNvGrpSpPr/>
          <p:nvPr/>
        </p:nvGrpSpPr>
        <p:grpSpPr>
          <a:xfrm>
            <a:off x="7130768" y="3429274"/>
            <a:ext cx="357056" cy="357408"/>
            <a:chOff x="7158637" y="3353074"/>
            <a:chExt cx="357056" cy="357408"/>
          </a:xfrm>
        </p:grpSpPr>
        <p:sp>
          <p:nvSpPr>
            <p:cNvPr id="12661" name="Google Shape;12661;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6"/>
          <p:cNvGrpSpPr/>
          <p:nvPr/>
        </p:nvGrpSpPr>
        <p:grpSpPr>
          <a:xfrm>
            <a:off x="3288400" y="3428602"/>
            <a:ext cx="344832" cy="356544"/>
            <a:chOff x="3316269" y="3352402"/>
            <a:chExt cx="344832" cy="356544"/>
          </a:xfrm>
        </p:grpSpPr>
        <p:sp>
          <p:nvSpPr>
            <p:cNvPr id="12666" name="Google Shape;12666;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66"/>
          <p:cNvGrpSpPr/>
          <p:nvPr/>
        </p:nvGrpSpPr>
        <p:grpSpPr>
          <a:xfrm>
            <a:off x="5481040" y="3447706"/>
            <a:ext cx="358560" cy="319552"/>
            <a:chOff x="5508909" y="3371506"/>
            <a:chExt cx="358560" cy="319552"/>
          </a:xfrm>
        </p:grpSpPr>
        <p:sp>
          <p:nvSpPr>
            <p:cNvPr id="12670" name="Google Shape;12670;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684"/>
        <p:cNvGrpSpPr/>
        <p:nvPr/>
      </p:nvGrpSpPr>
      <p:grpSpPr>
        <a:xfrm>
          <a:off x="0" y="0"/>
          <a:ext cx="0" cy="0"/>
          <a:chOff x="0" y="0"/>
          <a:chExt cx="0" cy="0"/>
        </a:xfrm>
      </p:grpSpPr>
      <p:sp>
        <p:nvSpPr>
          <p:cNvPr id="12685" name="Google Shape;12685;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6" name="Google Shape;12686;p67"/>
          <p:cNvGrpSpPr/>
          <p:nvPr/>
        </p:nvGrpSpPr>
        <p:grpSpPr>
          <a:xfrm>
            <a:off x="3026217" y="3893352"/>
            <a:ext cx="346056" cy="345674"/>
            <a:chOff x="3303268" y="3817349"/>
            <a:chExt cx="346056" cy="345674"/>
          </a:xfrm>
        </p:grpSpPr>
        <p:sp>
          <p:nvSpPr>
            <p:cNvPr id="12687" name="Google Shape;12687;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7"/>
          <p:cNvGrpSpPr/>
          <p:nvPr/>
        </p:nvGrpSpPr>
        <p:grpSpPr>
          <a:xfrm>
            <a:off x="3475306" y="3893352"/>
            <a:ext cx="346056" cy="345674"/>
            <a:chOff x="3752358" y="3817349"/>
            <a:chExt cx="346056" cy="345674"/>
          </a:xfrm>
        </p:grpSpPr>
        <p:sp>
          <p:nvSpPr>
            <p:cNvPr id="12692" name="Google Shape;12692;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67"/>
          <p:cNvGrpSpPr/>
          <p:nvPr/>
        </p:nvGrpSpPr>
        <p:grpSpPr>
          <a:xfrm>
            <a:off x="4822956" y="3893352"/>
            <a:ext cx="346024" cy="345674"/>
            <a:chOff x="5100008" y="3817349"/>
            <a:chExt cx="346024" cy="345674"/>
          </a:xfrm>
        </p:grpSpPr>
        <p:sp>
          <p:nvSpPr>
            <p:cNvPr id="12697" name="Google Shape;12697;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67"/>
          <p:cNvGrpSpPr/>
          <p:nvPr/>
        </p:nvGrpSpPr>
        <p:grpSpPr>
          <a:xfrm>
            <a:off x="5721867" y="3893352"/>
            <a:ext cx="345674" cy="345674"/>
            <a:chOff x="5998919" y="3817349"/>
            <a:chExt cx="345674" cy="345674"/>
          </a:xfrm>
        </p:grpSpPr>
        <p:sp>
          <p:nvSpPr>
            <p:cNvPr id="12701" name="Google Shape;12701;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67"/>
          <p:cNvGrpSpPr/>
          <p:nvPr/>
        </p:nvGrpSpPr>
        <p:grpSpPr>
          <a:xfrm>
            <a:off x="3924396" y="3893352"/>
            <a:ext cx="346024" cy="345674"/>
            <a:chOff x="4201447" y="3817349"/>
            <a:chExt cx="346024" cy="345674"/>
          </a:xfrm>
        </p:grpSpPr>
        <p:sp>
          <p:nvSpPr>
            <p:cNvPr id="12705" name="Google Shape;12705;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67"/>
          <p:cNvGrpSpPr/>
          <p:nvPr/>
        </p:nvGrpSpPr>
        <p:grpSpPr>
          <a:xfrm>
            <a:off x="4373867" y="3893352"/>
            <a:ext cx="346024" cy="345674"/>
            <a:chOff x="4650919" y="3817349"/>
            <a:chExt cx="346024" cy="345674"/>
          </a:xfrm>
        </p:grpSpPr>
        <p:sp>
          <p:nvSpPr>
            <p:cNvPr id="12708" name="Google Shape;12708;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67"/>
          <p:cNvGrpSpPr/>
          <p:nvPr/>
        </p:nvGrpSpPr>
        <p:grpSpPr>
          <a:xfrm>
            <a:off x="5272810" y="3893352"/>
            <a:ext cx="345642" cy="345674"/>
            <a:chOff x="5549861" y="3817349"/>
            <a:chExt cx="345642" cy="345674"/>
          </a:xfrm>
        </p:grpSpPr>
        <p:sp>
          <p:nvSpPr>
            <p:cNvPr id="12712" name="Google Shape;12712;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67"/>
          <p:cNvGrpSpPr/>
          <p:nvPr/>
        </p:nvGrpSpPr>
        <p:grpSpPr>
          <a:xfrm>
            <a:off x="1281335" y="3474029"/>
            <a:ext cx="367255" cy="269855"/>
            <a:chOff x="1306445" y="3397829"/>
            <a:chExt cx="367255" cy="269855"/>
          </a:xfrm>
        </p:grpSpPr>
        <p:sp>
          <p:nvSpPr>
            <p:cNvPr id="12716" name="Google Shape;12716;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7"/>
          <p:cNvGrpSpPr/>
          <p:nvPr/>
        </p:nvGrpSpPr>
        <p:grpSpPr>
          <a:xfrm>
            <a:off x="1756207" y="3467600"/>
            <a:ext cx="367255" cy="282364"/>
            <a:chOff x="1781317" y="3391400"/>
            <a:chExt cx="367255" cy="282364"/>
          </a:xfrm>
        </p:grpSpPr>
        <p:sp>
          <p:nvSpPr>
            <p:cNvPr id="12723" name="Google Shape;12723;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67"/>
          <p:cNvGrpSpPr/>
          <p:nvPr/>
        </p:nvGrpSpPr>
        <p:grpSpPr>
          <a:xfrm>
            <a:off x="3653720" y="3447133"/>
            <a:ext cx="369164" cy="323297"/>
            <a:chOff x="3678830" y="3370933"/>
            <a:chExt cx="369164" cy="323297"/>
          </a:xfrm>
        </p:grpSpPr>
        <p:sp>
          <p:nvSpPr>
            <p:cNvPr id="12730" name="Google Shape;12730;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67"/>
          <p:cNvGrpSpPr/>
          <p:nvPr/>
        </p:nvGrpSpPr>
        <p:grpSpPr>
          <a:xfrm>
            <a:off x="834155" y="3424375"/>
            <a:ext cx="312316" cy="368400"/>
            <a:chOff x="859265" y="3348175"/>
            <a:chExt cx="312316" cy="368400"/>
          </a:xfrm>
        </p:grpSpPr>
        <p:sp>
          <p:nvSpPr>
            <p:cNvPr id="12742" name="Google Shape;12742;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7" name="Google Shape;12747;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8" name="Google Shape;12748;p67"/>
          <p:cNvGrpSpPr/>
          <p:nvPr/>
        </p:nvGrpSpPr>
        <p:grpSpPr>
          <a:xfrm>
            <a:off x="2741264" y="3437213"/>
            <a:ext cx="330110" cy="308908"/>
            <a:chOff x="2766264" y="3394042"/>
            <a:chExt cx="294873" cy="275934"/>
          </a:xfrm>
        </p:grpSpPr>
        <p:sp>
          <p:nvSpPr>
            <p:cNvPr id="12749" name="Google Shape;12749;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67"/>
          <p:cNvGrpSpPr/>
          <p:nvPr/>
        </p:nvGrpSpPr>
        <p:grpSpPr>
          <a:xfrm>
            <a:off x="3189862" y="3435388"/>
            <a:ext cx="346406" cy="347552"/>
            <a:chOff x="3214972" y="3359188"/>
            <a:chExt cx="346406" cy="347552"/>
          </a:xfrm>
        </p:grpSpPr>
        <p:sp>
          <p:nvSpPr>
            <p:cNvPr id="12754" name="Google Shape;12754;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67"/>
          <p:cNvGrpSpPr/>
          <p:nvPr/>
        </p:nvGrpSpPr>
        <p:grpSpPr>
          <a:xfrm>
            <a:off x="4604196" y="3485393"/>
            <a:ext cx="367255" cy="244486"/>
            <a:chOff x="4629306" y="3409193"/>
            <a:chExt cx="367255" cy="244486"/>
          </a:xfrm>
        </p:grpSpPr>
        <p:sp>
          <p:nvSpPr>
            <p:cNvPr id="12769" name="Google Shape;12769;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7"/>
          <p:cNvGrpSpPr/>
          <p:nvPr/>
        </p:nvGrpSpPr>
        <p:grpSpPr>
          <a:xfrm>
            <a:off x="4168380" y="3426284"/>
            <a:ext cx="289939" cy="334661"/>
            <a:chOff x="4193490" y="3350084"/>
            <a:chExt cx="289939" cy="334661"/>
          </a:xfrm>
        </p:grpSpPr>
        <p:sp>
          <p:nvSpPr>
            <p:cNvPr id="12780" name="Google Shape;12780;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7"/>
          <p:cNvGrpSpPr/>
          <p:nvPr/>
        </p:nvGrpSpPr>
        <p:grpSpPr>
          <a:xfrm>
            <a:off x="6508171" y="3427430"/>
            <a:ext cx="357037" cy="357005"/>
            <a:chOff x="6533281" y="3351230"/>
            <a:chExt cx="357037" cy="357005"/>
          </a:xfrm>
        </p:grpSpPr>
        <p:sp>
          <p:nvSpPr>
            <p:cNvPr id="12791" name="Google Shape;12791;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7"/>
          <p:cNvGrpSpPr/>
          <p:nvPr/>
        </p:nvGrpSpPr>
        <p:grpSpPr>
          <a:xfrm>
            <a:off x="6033331" y="3427430"/>
            <a:ext cx="357387" cy="357005"/>
            <a:chOff x="6058441" y="3351230"/>
            <a:chExt cx="357387" cy="357005"/>
          </a:xfrm>
        </p:grpSpPr>
        <p:sp>
          <p:nvSpPr>
            <p:cNvPr id="12795" name="Google Shape;12795;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7"/>
          <p:cNvGrpSpPr/>
          <p:nvPr/>
        </p:nvGrpSpPr>
        <p:grpSpPr>
          <a:xfrm>
            <a:off x="7932373" y="3427048"/>
            <a:ext cx="357387" cy="357387"/>
            <a:chOff x="7957483" y="3350848"/>
            <a:chExt cx="357387" cy="357387"/>
          </a:xfrm>
        </p:grpSpPr>
        <p:sp>
          <p:nvSpPr>
            <p:cNvPr id="12798" name="Google Shape;12798;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7"/>
          <p:cNvGrpSpPr/>
          <p:nvPr/>
        </p:nvGrpSpPr>
        <p:grpSpPr>
          <a:xfrm>
            <a:off x="6982661" y="3427430"/>
            <a:ext cx="357387" cy="357005"/>
            <a:chOff x="7007771" y="3351230"/>
            <a:chExt cx="357387" cy="357005"/>
          </a:xfrm>
        </p:grpSpPr>
        <p:sp>
          <p:nvSpPr>
            <p:cNvPr id="12802" name="Google Shape;12802;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7"/>
          <p:cNvGrpSpPr/>
          <p:nvPr/>
        </p:nvGrpSpPr>
        <p:grpSpPr>
          <a:xfrm>
            <a:off x="5083620" y="3427430"/>
            <a:ext cx="357005" cy="357005"/>
            <a:chOff x="5108729" y="3351230"/>
            <a:chExt cx="357005" cy="357005"/>
          </a:xfrm>
        </p:grpSpPr>
        <p:sp>
          <p:nvSpPr>
            <p:cNvPr id="12808" name="Google Shape;12808;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7"/>
          <p:cNvGrpSpPr/>
          <p:nvPr/>
        </p:nvGrpSpPr>
        <p:grpSpPr>
          <a:xfrm>
            <a:off x="5558459" y="3427430"/>
            <a:ext cx="357419" cy="357005"/>
            <a:chOff x="5583569" y="3351230"/>
            <a:chExt cx="357419" cy="357005"/>
          </a:xfrm>
        </p:grpSpPr>
        <p:sp>
          <p:nvSpPr>
            <p:cNvPr id="12811" name="Google Shape;12811;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67"/>
          <p:cNvGrpSpPr/>
          <p:nvPr/>
        </p:nvGrpSpPr>
        <p:grpSpPr>
          <a:xfrm>
            <a:off x="7457119" y="3427430"/>
            <a:ext cx="357419" cy="357005"/>
            <a:chOff x="7482229" y="3351230"/>
            <a:chExt cx="357419" cy="357005"/>
          </a:xfrm>
        </p:grpSpPr>
        <p:sp>
          <p:nvSpPr>
            <p:cNvPr id="12814" name="Google Shape;12814;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7"/>
          <p:cNvGrpSpPr/>
          <p:nvPr/>
        </p:nvGrpSpPr>
        <p:grpSpPr>
          <a:xfrm>
            <a:off x="3739375" y="2966882"/>
            <a:ext cx="222874" cy="345737"/>
            <a:chOff x="3764485" y="2890682"/>
            <a:chExt cx="222874" cy="345737"/>
          </a:xfrm>
        </p:grpSpPr>
        <p:sp>
          <p:nvSpPr>
            <p:cNvPr id="12820" name="Google Shape;12820;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7"/>
          <p:cNvGrpSpPr/>
          <p:nvPr/>
        </p:nvGrpSpPr>
        <p:grpSpPr>
          <a:xfrm>
            <a:off x="2213507" y="2984331"/>
            <a:ext cx="422596" cy="310382"/>
            <a:chOff x="2278533" y="2937377"/>
            <a:chExt cx="346788" cy="254704"/>
          </a:xfrm>
        </p:grpSpPr>
        <p:sp>
          <p:nvSpPr>
            <p:cNvPr id="12824" name="Google Shape;12824;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6" name="Google Shape;12826;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7" name="Google Shape;12827;p67"/>
          <p:cNvGrpSpPr/>
          <p:nvPr/>
        </p:nvGrpSpPr>
        <p:grpSpPr>
          <a:xfrm>
            <a:off x="1811527" y="2967710"/>
            <a:ext cx="286152" cy="346438"/>
            <a:chOff x="1836637" y="2891510"/>
            <a:chExt cx="286152" cy="346438"/>
          </a:xfrm>
        </p:grpSpPr>
        <p:sp>
          <p:nvSpPr>
            <p:cNvPr id="12828" name="Google Shape;12828;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7"/>
          <p:cNvGrpSpPr/>
          <p:nvPr/>
        </p:nvGrpSpPr>
        <p:grpSpPr>
          <a:xfrm>
            <a:off x="5560751" y="2982129"/>
            <a:ext cx="379764" cy="337684"/>
            <a:chOff x="5585861" y="2905929"/>
            <a:chExt cx="379764" cy="337684"/>
          </a:xfrm>
        </p:grpSpPr>
        <p:sp>
          <p:nvSpPr>
            <p:cNvPr id="12832" name="Google Shape;12832;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67"/>
          <p:cNvGrpSpPr/>
          <p:nvPr/>
        </p:nvGrpSpPr>
        <p:grpSpPr>
          <a:xfrm>
            <a:off x="1302566" y="2986680"/>
            <a:ext cx="347934" cy="310024"/>
            <a:chOff x="1327676" y="2910480"/>
            <a:chExt cx="347934" cy="310024"/>
          </a:xfrm>
        </p:grpSpPr>
        <p:sp>
          <p:nvSpPr>
            <p:cNvPr id="12837" name="Google Shape;12837;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2" name="Google Shape;12842;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3" name="Google Shape;12843;p67"/>
          <p:cNvGrpSpPr/>
          <p:nvPr/>
        </p:nvGrpSpPr>
        <p:grpSpPr>
          <a:xfrm>
            <a:off x="2728291" y="2945764"/>
            <a:ext cx="382828" cy="358601"/>
            <a:chOff x="2753373" y="2902523"/>
            <a:chExt cx="347552" cy="325557"/>
          </a:xfrm>
        </p:grpSpPr>
        <p:sp>
          <p:nvSpPr>
            <p:cNvPr id="12844" name="Google Shape;12844;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7"/>
          <p:cNvGrpSpPr/>
          <p:nvPr/>
        </p:nvGrpSpPr>
        <p:grpSpPr>
          <a:xfrm>
            <a:off x="823906" y="2979455"/>
            <a:ext cx="356655" cy="335425"/>
            <a:chOff x="849016" y="2903255"/>
            <a:chExt cx="356655" cy="335425"/>
          </a:xfrm>
        </p:grpSpPr>
        <p:sp>
          <p:nvSpPr>
            <p:cNvPr id="12851" name="Google Shape;12851;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67"/>
          <p:cNvGrpSpPr/>
          <p:nvPr/>
        </p:nvGrpSpPr>
        <p:grpSpPr>
          <a:xfrm>
            <a:off x="4185823" y="3002977"/>
            <a:ext cx="280072" cy="275520"/>
            <a:chOff x="4210933" y="2926777"/>
            <a:chExt cx="280072" cy="275520"/>
          </a:xfrm>
        </p:grpSpPr>
        <p:sp>
          <p:nvSpPr>
            <p:cNvPr id="12863" name="Google Shape;12863;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7"/>
          <p:cNvGrpSpPr/>
          <p:nvPr/>
        </p:nvGrpSpPr>
        <p:grpSpPr>
          <a:xfrm>
            <a:off x="4642106" y="2991582"/>
            <a:ext cx="320273" cy="318395"/>
            <a:chOff x="4667216" y="2915382"/>
            <a:chExt cx="320273" cy="318395"/>
          </a:xfrm>
        </p:grpSpPr>
        <p:sp>
          <p:nvSpPr>
            <p:cNvPr id="12877" name="Google Shape;12877;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67"/>
          <p:cNvGrpSpPr/>
          <p:nvPr/>
        </p:nvGrpSpPr>
        <p:grpSpPr>
          <a:xfrm>
            <a:off x="5145370" y="3010839"/>
            <a:ext cx="261929" cy="280550"/>
            <a:chOff x="5170480" y="2934639"/>
            <a:chExt cx="261929" cy="280550"/>
          </a:xfrm>
        </p:grpSpPr>
        <p:sp>
          <p:nvSpPr>
            <p:cNvPr id="12882" name="Google Shape;12882;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7"/>
          <p:cNvGrpSpPr/>
          <p:nvPr/>
        </p:nvGrpSpPr>
        <p:grpSpPr>
          <a:xfrm>
            <a:off x="6044313" y="2968091"/>
            <a:ext cx="362321" cy="364231"/>
            <a:chOff x="6069423" y="2891892"/>
            <a:chExt cx="362321" cy="364231"/>
          </a:xfrm>
        </p:grpSpPr>
        <p:sp>
          <p:nvSpPr>
            <p:cNvPr id="12890" name="Google Shape;12890;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7"/>
          <p:cNvGrpSpPr/>
          <p:nvPr/>
        </p:nvGrpSpPr>
        <p:grpSpPr>
          <a:xfrm>
            <a:off x="6546845" y="2995370"/>
            <a:ext cx="308878" cy="311170"/>
            <a:chOff x="6571955" y="2919170"/>
            <a:chExt cx="308878" cy="311170"/>
          </a:xfrm>
        </p:grpSpPr>
        <p:sp>
          <p:nvSpPr>
            <p:cNvPr id="12897" name="Google Shape;12897;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67"/>
          <p:cNvGrpSpPr/>
          <p:nvPr/>
        </p:nvGrpSpPr>
        <p:grpSpPr>
          <a:xfrm>
            <a:off x="7474944" y="3010935"/>
            <a:ext cx="350576" cy="280454"/>
            <a:chOff x="7500054" y="2934735"/>
            <a:chExt cx="350576" cy="280454"/>
          </a:xfrm>
        </p:grpSpPr>
        <p:sp>
          <p:nvSpPr>
            <p:cNvPr id="12908" name="Google Shape;12908;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67"/>
          <p:cNvGrpSpPr/>
          <p:nvPr/>
        </p:nvGrpSpPr>
        <p:grpSpPr>
          <a:xfrm>
            <a:off x="6987570" y="2950862"/>
            <a:ext cx="332012" cy="355454"/>
            <a:chOff x="7055134" y="2919170"/>
            <a:chExt cx="290321" cy="310820"/>
          </a:xfrm>
        </p:grpSpPr>
        <p:sp>
          <p:nvSpPr>
            <p:cNvPr id="12917" name="Google Shape;12917;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67"/>
          <p:cNvGrpSpPr/>
          <p:nvPr/>
        </p:nvGrpSpPr>
        <p:grpSpPr>
          <a:xfrm>
            <a:off x="7960033" y="2976813"/>
            <a:ext cx="330109" cy="347552"/>
            <a:chOff x="7985143" y="2900613"/>
            <a:chExt cx="330109" cy="347552"/>
          </a:xfrm>
        </p:grpSpPr>
        <p:sp>
          <p:nvSpPr>
            <p:cNvPr id="12932" name="Google Shape;12932;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7"/>
          <p:cNvGrpSpPr/>
          <p:nvPr/>
        </p:nvGrpSpPr>
        <p:grpSpPr>
          <a:xfrm>
            <a:off x="7965731" y="2511426"/>
            <a:ext cx="354363" cy="353631"/>
            <a:chOff x="7990840" y="2435226"/>
            <a:chExt cx="354363" cy="353631"/>
          </a:xfrm>
        </p:grpSpPr>
        <p:sp>
          <p:nvSpPr>
            <p:cNvPr id="12941" name="Google Shape;12941;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7"/>
          <p:cNvGrpSpPr/>
          <p:nvPr/>
        </p:nvGrpSpPr>
        <p:grpSpPr>
          <a:xfrm>
            <a:off x="1792207" y="2556530"/>
            <a:ext cx="350958" cy="263043"/>
            <a:chOff x="1817317" y="2480330"/>
            <a:chExt cx="350958" cy="263043"/>
          </a:xfrm>
        </p:grpSpPr>
        <p:sp>
          <p:nvSpPr>
            <p:cNvPr id="12945" name="Google Shape;12945;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7"/>
          <p:cNvGrpSpPr/>
          <p:nvPr/>
        </p:nvGrpSpPr>
        <p:grpSpPr>
          <a:xfrm>
            <a:off x="1316617" y="2559549"/>
            <a:ext cx="419913" cy="308109"/>
            <a:chOff x="1341727" y="2483349"/>
            <a:chExt cx="419913" cy="308109"/>
          </a:xfrm>
        </p:grpSpPr>
        <p:sp>
          <p:nvSpPr>
            <p:cNvPr id="12951" name="Google Shape;12951;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7"/>
          <p:cNvGrpSpPr/>
          <p:nvPr/>
        </p:nvGrpSpPr>
        <p:grpSpPr>
          <a:xfrm>
            <a:off x="829222" y="2523936"/>
            <a:ext cx="376358" cy="330109"/>
            <a:chOff x="854332" y="2447736"/>
            <a:chExt cx="376358" cy="330109"/>
          </a:xfrm>
        </p:grpSpPr>
        <p:sp>
          <p:nvSpPr>
            <p:cNvPr id="12955" name="Google Shape;12955;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67"/>
          <p:cNvGrpSpPr/>
          <p:nvPr/>
        </p:nvGrpSpPr>
        <p:grpSpPr>
          <a:xfrm>
            <a:off x="4181653" y="2527151"/>
            <a:ext cx="322151" cy="322374"/>
            <a:chOff x="4206763" y="2450951"/>
            <a:chExt cx="322151" cy="322374"/>
          </a:xfrm>
        </p:grpSpPr>
        <p:sp>
          <p:nvSpPr>
            <p:cNvPr id="12964" name="Google Shape;12964;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7"/>
          <p:cNvGrpSpPr/>
          <p:nvPr/>
        </p:nvGrpSpPr>
        <p:grpSpPr>
          <a:xfrm>
            <a:off x="7491236" y="2526259"/>
            <a:ext cx="327976" cy="324316"/>
            <a:chOff x="7528096" y="2450059"/>
            <a:chExt cx="327976" cy="324316"/>
          </a:xfrm>
        </p:grpSpPr>
        <p:sp>
          <p:nvSpPr>
            <p:cNvPr id="12967" name="Google Shape;12967;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7"/>
          <p:cNvGrpSpPr/>
          <p:nvPr/>
        </p:nvGrpSpPr>
        <p:grpSpPr>
          <a:xfrm>
            <a:off x="7052019" y="2588742"/>
            <a:ext cx="282364" cy="198619"/>
            <a:chOff x="7077129" y="2512542"/>
            <a:chExt cx="282364" cy="198619"/>
          </a:xfrm>
        </p:grpSpPr>
        <p:sp>
          <p:nvSpPr>
            <p:cNvPr id="12973" name="Google Shape;12973;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7"/>
          <p:cNvGrpSpPr/>
          <p:nvPr/>
        </p:nvGrpSpPr>
        <p:grpSpPr>
          <a:xfrm>
            <a:off x="3700351" y="2520912"/>
            <a:ext cx="334279" cy="334661"/>
            <a:chOff x="3725461" y="2444712"/>
            <a:chExt cx="334279" cy="334661"/>
          </a:xfrm>
        </p:grpSpPr>
        <p:sp>
          <p:nvSpPr>
            <p:cNvPr id="12980" name="Google Shape;12980;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7"/>
          <p:cNvGrpSpPr/>
          <p:nvPr/>
        </p:nvGrpSpPr>
        <p:grpSpPr>
          <a:xfrm>
            <a:off x="6552128" y="2533421"/>
            <a:ext cx="332019" cy="310788"/>
            <a:chOff x="6577238" y="2457221"/>
            <a:chExt cx="332019" cy="310788"/>
          </a:xfrm>
        </p:grpSpPr>
        <p:sp>
          <p:nvSpPr>
            <p:cNvPr id="12988" name="Google Shape;12988;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67"/>
          <p:cNvGrpSpPr/>
          <p:nvPr/>
        </p:nvGrpSpPr>
        <p:grpSpPr>
          <a:xfrm>
            <a:off x="2793451" y="2515978"/>
            <a:ext cx="247892" cy="346024"/>
            <a:chOff x="2818561" y="2439778"/>
            <a:chExt cx="247892" cy="346024"/>
          </a:xfrm>
        </p:grpSpPr>
        <p:sp>
          <p:nvSpPr>
            <p:cNvPr id="12995" name="Google Shape;12995;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7"/>
          <p:cNvGrpSpPr/>
          <p:nvPr/>
        </p:nvGrpSpPr>
        <p:grpSpPr>
          <a:xfrm>
            <a:off x="3182668" y="2550832"/>
            <a:ext cx="419933" cy="275170"/>
            <a:chOff x="3207778" y="2474632"/>
            <a:chExt cx="419933" cy="275170"/>
          </a:xfrm>
        </p:grpSpPr>
        <p:sp>
          <p:nvSpPr>
            <p:cNvPr id="13008" name="Google Shape;13008;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67"/>
          <p:cNvGrpSpPr/>
          <p:nvPr/>
        </p:nvGrpSpPr>
        <p:grpSpPr>
          <a:xfrm>
            <a:off x="6074265" y="2532275"/>
            <a:ext cx="337684" cy="314194"/>
            <a:chOff x="6099375" y="2456075"/>
            <a:chExt cx="337684" cy="314194"/>
          </a:xfrm>
        </p:grpSpPr>
        <p:sp>
          <p:nvSpPr>
            <p:cNvPr id="13023" name="Google Shape;13023;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7"/>
          <p:cNvGrpSpPr/>
          <p:nvPr/>
        </p:nvGrpSpPr>
        <p:grpSpPr>
          <a:xfrm>
            <a:off x="2287513" y="2544784"/>
            <a:ext cx="312698" cy="286534"/>
            <a:chOff x="2312623" y="2468584"/>
            <a:chExt cx="312698" cy="286534"/>
          </a:xfrm>
        </p:grpSpPr>
        <p:sp>
          <p:nvSpPr>
            <p:cNvPr id="13026" name="Google Shape;13026;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7"/>
          <p:cNvGrpSpPr/>
          <p:nvPr/>
        </p:nvGrpSpPr>
        <p:grpSpPr>
          <a:xfrm>
            <a:off x="5593695" y="2517124"/>
            <a:ext cx="345292" cy="342618"/>
            <a:chOff x="5618805" y="2440924"/>
            <a:chExt cx="345292" cy="342618"/>
          </a:xfrm>
        </p:grpSpPr>
        <p:sp>
          <p:nvSpPr>
            <p:cNvPr id="13030" name="Google Shape;13030;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67"/>
          <p:cNvGrpSpPr/>
          <p:nvPr/>
        </p:nvGrpSpPr>
        <p:grpSpPr>
          <a:xfrm>
            <a:off x="4628069" y="2522790"/>
            <a:ext cx="377886" cy="331255"/>
            <a:chOff x="4653179" y="2446590"/>
            <a:chExt cx="377886" cy="331255"/>
          </a:xfrm>
        </p:grpSpPr>
        <p:sp>
          <p:nvSpPr>
            <p:cNvPr id="13036" name="Google Shape;13036;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67"/>
          <p:cNvGrpSpPr/>
          <p:nvPr/>
        </p:nvGrpSpPr>
        <p:grpSpPr>
          <a:xfrm>
            <a:off x="5159407" y="2535681"/>
            <a:ext cx="252062" cy="305122"/>
            <a:chOff x="5184517" y="2459481"/>
            <a:chExt cx="252062" cy="305122"/>
          </a:xfrm>
        </p:grpSpPr>
        <p:sp>
          <p:nvSpPr>
            <p:cNvPr id="13041" name="Google Shape;13041;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7" name="Google Shape;13047;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8" name="Google Shape;13048;p67"/>
          <p:cNvGrpSpPr/>
          <p:nvPr/>
        </p:nvGrpSpPr>
        <p:grpSpPr>
          <a:xfrm>
            <a:off x="6130349" y="2045308"/>
            <a:ext cx="249770" cy="363849"/>
            <a:chOff x="6155459" y="1969108"/>
            <a:chExt cx="249770" cy="363849"/>
          </a:xfrm>
        </p:grpSpPr>
        <p:sp>
          <p:nvSpPr>
            <p:cNvPr id="13049" name="Google Shape;13049;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7"/>
          <p:cNvGrpSpPr/>
          <p:nvPr/>
        </p:nvGrpSpPr>
        <p:grpSpPr>
          <a:xfrm>
            <a:off x="2254919" y="2046804"/>
            <a:ext cx="353631" cy="354395"/>
            <a:chOff x="2280029" y="1970604"/>
            <a:chExt cx="353631" cy="354395"/>
          </a:xfrm>
        </p:grpSpPr>
        <p:sp>
          <p:nvSpPr>
            <p:cNvPr id="13059" name="Google Shape;13059;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7"/>
          <p:cNvGrpSpPr/>
          <p:nvPr/>
        </p:nvGrpSpPr>
        <p:grpSpPr>
          <a:xfrm>
            <a:off x="8039990" y="2076374"/>
            <a:ext cx="255086" cy="301685"/>
            <a:chOff x="8065100" y="2000174"/>
            <a:chExt cx="255086" cy="301685"/>
          </a:xfrm>
        </p:grpSpPr>
        <p:sp>
          <p:nvSpPr>
            <p:cNvPr id="13064" name="Google Shape;13064;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67"/>
          <p:cNvGrpSpPr/>
          <p:nvPr/>
        </p:nvGrpSpPr>
        <p:grpSpPr>
          <a:xfrm>
            <a:off x="6608595" y="2045308"/>
            <a:ext cx="249420" cy="363849"/>
            <a:chOff x="6633705" y="1969108"/>
            <a:chExt cx="249420" cy="363849"/>
          </a:xfrm>
        </p:grpSpPr>
        <p:sp>
          <p:nvSpPr>
            <p:cNvPr id="13069" name="Google Shape;13069;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7"/>
          <p:cNvGrpSpPr/>
          <p:nvPr/>
        </p:nvGrpSpPr>
        <p:grpSpPr>
          <a:xfrm>
            <a:off x="5185921" y="2045308"/>
            <a:ext cx="226661" cy="363467"/>
            <a:chOff x="5211031" y="1969108"/>
            <a:chExt cx="226661" cy="363467"/>
          </a:xfrm>
        </p:grpSpPr>
        <p:sp>
          <p:nvSpPr>
            <p:cNvPr id="13078" name="Google Shape;13078;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67"/>
          <p:cNvGrpSpPr/>
          <p:nvPr/>
        </p:nvGrpSpPr>
        <p:grpSpPr>
          <a:xfrm>
            <a:off x="3687842" y="2046804"/>
            <a:ext cx="354363" cy="354395"/>
            <a:chOff x="3712952" y="1970604"/>
            <a:chExt cx="354363" cy="354395"/>
          </a:xfrm>
        </p:grpSpPr>
        <p:sp>
          <p:nvSpPr>
            <p:cNvPr id="13081" name="Google Shape;13081;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67"/>
          <p:cNvGrpSpPr/>
          <p:nvPr/>
        </p:nvGrpSpPr>
        <p:grpSpPr>
          <a:xfrm>
            <a:off x="3210329" y="2046804"/>
            <a:ext cx="354363" cy="354745"/>
            <a:chOff x="3235438" y="1970604"/>
            <a:chExt cx="354363" cy="354745"/>
          </a:xfrm>
        </p:grpSpPr>
        <p:sp>
          <p:nvSpPr>
            <p:cNvPr id="13091" name="Google Shape;13091;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7"/>
          <p:cNvGrpSpPr/>
          <p:nvPr/>
        </p:nvGrpSpPr>
        <p:grpSpPr>
          <a:xfrm>
            <a:off x="1304475" y="2066125"/>
            <a:ext cx="341472" cy="335074"/>
            <a:chOff x="1329585" y="1989925"/>
            <a:chExt cx="341472" cy="335074"/>
          </a:xfrm>
        </p:grpSpPr>
        <p:sp>
          <p:nvSpPr>
            <p:cNvPr id="13105" name="Google Shape;13105;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7"/>
          <p:cNvGrpSpPr/>
          <p:nvPr/>
        </p:nvGrpSpPr>
        <p:grpSpPr>
          <a:xfrm>
            <a:off x="5566761" y="2066106"/>
            <a:ext cx="416649" cy="325597"/>
            <a:chOff x="5626763" y="2013829"/>
            <a:chExt cx="351722" cy="274788"/>
          </a:xfrm>
        </p:grpSpPr>
        <p:sp>
          <p:nvSpPr>
            <p:cNvPr id="13109" name="Google Shape;13109;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67"/>
          <p:cNvGrpSpPr/>
          <p:nvPr/>
        </p:nvGrpSpPr>
        <p:grpSpPr>
          <a:xfrm>
            <a:off x="7551495" y="2060077"/>
            <a:ext cx="276698" cy="333133"/>
            <a:chOff x="7576605" y="1983877"/>
            <a:chExt cx="276698" cy="333133"/>
          </a:xfrm>
        </p:grpSpPr>
        <p:sp>
          <p:nvSpPr>
            <p:cNvPr id="13120" name="Google Shape;13120;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67"/>
          <p:cNvGrpSpPr/>
          <p:nvPr/>
        </p:nvGrpSpPr>
        <p:grpSpPr>
          <a:xfrm>
            <a:off x="828458" y="2051738"/>
            <a:ext cx="337334" cy="353599"/>
            <a:chOff x="853568" y="1975538"/>
            <a:chExt cx="337334" cy="353599"/>
          </a:xfrm>
        </p:grpSpPr>
        <p:sp>
          <p:nvSpPr>
            <p:cNvPr id="13123" name="Google Shape;13123;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67"/>
          <p:cNvGrpSpPr/>
          <p:nvPr/>
        </p:nvGrpSpPr>
        <p:grpSpPr>
          <a:xfrm>
            <a:off x="2733192" y="2085828"/>
            <a:ext cx="327085" cy="277080"/>
            <a:chOff x="2770052" y="2009628"/>
            <a:chExt cx="327085" cy="277080"/>
          </a:xfrm>
        </p:grpSpPr>
        <p:sp>
          <p:nvSpPr>
            <p:cNvPr id="13128" name="Google Shape;13128;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0" name="Google Shape;13130;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1" name="Google Shape;13131;p67"/>
          <p:cNvGrpSpPr/>
          <p:nvPr/>
        </p:nvGrpSpPr>
        <p:grpSpPr>
          <a:xfrm>
            <a:off x="4170289" y="2046804"/>
            <a:ext cx="344878" cy="343573"/>
            <a:chOff x="4195399" y="1970604"/>
            <a:chExt cx="344878" cy="343573"/>
          </a:xfrm>
        </p:grpSpPr>
        <p:sp>
          <p:nvSpPr>
            <p:cNvPr id="13132" name="Google Shape;13132;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67"/>
          <p:cNvGrpSpPr/>
          <p:nvPr/>
        </p:nvGrpSpPr>
        <p:grpSpPr>
          <a:xfrm>
            <a:off x="4649681" y="2053647"/>
            <a:ext cx="344528" cy="344114"/>
            <a:chOff x="4674791" y="1977447"/>
            <a:chExt cx="344528" cy="344114"/>
          </a:xfrm>
        </p:grpSpPr>
        <p:sp>
          <p:nvSpPr>
            <p:cNvPr id="13137" name="Google Shape;13137;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67"/>
          <p:cNvGrpSpPr/>
          <p:nvPr/>
        </p:nvGrpSpPr>
        <p:grpSpPr>
          <a:xfrm>
            <a:off x="6058700" y="1623497"/>
            <a:ext cx="382819" cy="310788"/>
            <a:chOff x="6083810" y="1547297"/>
            <a:chExt cx="382819" cy="310788"/>
          </a:xfrm>
        </p:grpSpPr>
        <p:sp>
          <p:nvSpPr>
            <p:cNvPr id="13164" name="Google Shape;13164;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7"/>
          <p:cNvGrpSpPr/>
          <p:nvPr/>
        </p:nvGrpSpPr>
        <p:grpSpPr>
          <a:xfrm>
            <a:off x="6533190" y="1614393"/>
            <a:ext cx="382788" cy="328613"/>
            <a:chOff x="6558300" y="1538193"/>
            <a:chExt cx="382788" cy="328613"/>
          </a:xfrm>
        </p:grpSpPr>
        <p:sp>
          <p:nvSpPr>
            <p:cNvPr id="13183" name="Google Shape;13183;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7"/>
          <p:cNvGrpSpPr/>
          <p:nvPr/>
        </p:nvGrpSpPr>
        <p:grpSpPr>
          <a:xfrm>
            <a:off x="5168892" y="1587497"/>
            <a:ext cx="259605" cy="346024"/>
            <a:chOff x="5194002" y="1511297"/>
            <a:chExt cx="259605" cy="346024"/>
          </a:xfrm>
        </p:grpSpPr>
        <p:sp>
          <p:nvSpPr>
            <p:cNvPr id="13186" name="Google Shape;13186;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7"/>
          <p:cNvGrpSpPr/>
          <p:nvPr/>
        </p:nvGrpSpPr>
        <p:grpSpPr>
          <a:xfrm>
            <a:off x="1369631" y="1588261"/>
            <a:ext cx="252444" cy="351722"/>
            <a:chOff x="1394741" y="1512061"/>
            <a:chExt cx="252444" cy="351722"/>
          </a:xfrm>
        </p:grpSpPr>
        <p:sp>
          <p:nvSpPr>
            <p:cNvPr id="13191" name="Google Shape;13191;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67"/>
          <p:cNvGrpSpPr/>
          <p:nvPr/>
        </p:nvGrpSpPr>
        <p:grpSpPr>
          <a:xfrm>
            <a:off x="829986" y="1580685"/>
            <a:ext cx="380910" cy="339594"/>
            <a:chOff x="855096" y="1504485"/>
            <a:chExt cx="380910" cy="339594"/>
          </a:xfrm>
        </p:grpSpPr>
        <p:sp>
          <p:nvSpPr>
            <p:cNvPr id="13209" name="Google Shape;13209;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7"/>
          <p:cNvGrpSpPr/>
          <p:nvPr/>
        </p:nvGrpSpPr>
        <p:grpSpPr>
          <a:xfrm>
            <a:off x="1794466" y="1587879"/>
            <a:ext cx="352103" cy="352103"/>
            <a:chOff x="1819576" y="1511679"/>
            <a:chExt cx="352103" cy="352103"/>
          </a:xfrm>
        </p:grpSpPr>
        <p:sp>
          <p:nvSpPr>
            <p:cNvPr id="13215" name="Google Shape;13215;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7"/>
          <p:cNvGrpSpPr/>
          <p:nvPr/>
        </p:nvGrpSpPr>
        <p:grpSpPr>
          <a:xfrm>
            <a:off x="5595987" y="1576961"/>
            <a:ext cx="371424" cy="355446"/>
            <a:chOff x="5621097" y="1500761"/>
            <a:chExt cx="371424" cy="355446"/>
          </a:xfrm>
        </p:grpSpPr>
        <p:sp>
          <p:nvSpPr>
            <p:cNvPr id="13220" name="Google Shape;13220;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7"/>
          <p:cNvGrpSpPr/>
          <p:nvPr/>
        </p:nvGrpSpPr>
        <p:grpSpPr>
          <a:xfrm>
            <a:off x="4645129" y="1617799"/>
            <a:ext cx="359679" cy="321833"/>
            <a:chOff x="4670239" y="1541599"/>
            <a:chExt cx="359679" cy="321833"/>
          </a:xfrm>
        </p:grpSpPr>
        <p:sp>
          <p:nvSpPr>
            <p:cNvPr id="13223" name="Google Shape;13223;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67"/>
          <p:cNvGrpSpPr/>
          <p:nvPr/>
        </p:nvGrpSpPr>
        <p:grpSpPr>
          <a:xfrm>
            <a:off x="4187319" y="1578585"/>
            <a:ext cx="321037" cy="353822"/>
            <a:chOff x="4212429" y="1502385"/>
            <a:chExt cx="321037" cy="353822"/>
          </a:xfrm>
        </p:grpSpPr>
        <p:sp>
          <p:nvSpPr>
            <p:cNvPr id="13229" name="Google Shape;13229;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67"/>
          <p:cNvGrpSpPr/>
          <p:nvPr/>
        </p:nvGrpSpPr>
        <p:grpSpPr>
          <a:xfrm>
            <a:off x="2277678" y="1582181"/>
            <a:ext cx="336188" cy="335425"/>
            <a:chOff x="2302788" y="1505981"/>
            <a:chExt cx="336188" cy="335425"/>
          </a:xfrm>
        </p:grpSpPr>
        <p:sp>
          <p:nvSpPr>
            <p:cNvPr id="13234" name="Google Shape;13234;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7"/>
          <p:cNvGrpSpPr/>
          <p:nvPr/>
        </p:nvGrpSpPr>
        <p:grpSpPr>
          <a:xfrm>
            <a:off x="2755191" y="1598096"/>
            <a:ext cx="333133" cy="321037"/>
            <a:chOff x="2780301" y="1521896"/>
            <a:chExt cx="333133" cy="321037"/>
          </a:xfrm>
        </p:grpSpPr>
        <p:sp>
          <p:nvSpPr>
            <p:cNvPr id="13252" name="Google Shape;13252;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7"/>
          <p:cNvGrpSpPr/>
          <p:nvPr/>
        </p:nvGrpSpPr>
        <p:grpSpPr>
          <a:xfrm>
            <a:off x="3291049" y="1591285"/>
            <a:ext cx="211892" cy="339594"/>
            <a:chOff x="3316159" y="1515085"/>
            <a:chExt cx="211892" cy="339594"/>
          </a:xfrm>
        </p:grpSpPr>
        <p:sp>
          <p:nvSpPr>
            <p:cNvPr id="13273" name="Google Shape;13273;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6" name="Google Shape;13276;p67"/>
            <p:cNvGrpSpPr/>
            <p:nvPr/>
          </p:nvGrpSpPr>
          <p:grpSpPr>
            <a:xfrm>
              <a:off x="3316159" y="1515085"/>
              <a:ext cx="211892" cy="339594"/>
              <a:chOff x="3316159" y="1515085"/>
              <a:chExt cx="211892" cy="339594"/>
            </a:xfrm>
          </p:grpSpPr>
          <p:sp>
            <p:nvSpPr>
              <p:cNvPr id="13277" name="Google Shape;13277;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83" name="Google Shape;13283;p67"/>
          <p:cNvGrpSpPr/>
          <p:nvPr/>
        </p:nvGrpSpPr>
        <p:grpSpPr>
          <a:xfrm>
            <a:off x="3691248" y="1620855"/>
            <a:ext cx="361971" cy="314958"/>
            <a:chOff x="3716358" y="1544655"/>
            <a:chExt cx="361971" cy="314958"/>
          </a:xfrm>
        </p:grpSpPr>
        <p:sp>
          <p:nvSpPr>
            <p:cNvPr id="13284" name="Google Shape;13284;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9" name="Google Shape;13289;p67"/>
            <p:cNvGrpSpPr/>
            <p:nvPr/>
          </p:nvGrpSpPr>
          <p:grpSpPr>
            <a:xfrm>
              <a:off x="3716358" y="1544655"/>
              <a:ext cx="361971" cy="314958"/>
              <a:chOff x="3716358" y="1544655"/>
              <a:chExt cx="361971" cy="314958"/>
            </a:xfrm>
          </p:grpSpPr>
          <p:sp>
            <p:nvSpPr>
              <p:cNvPr id="13290" name="Google Shape;13290;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5" name="Google Shape;13295;p67"/>
          <p:cNvGrpSpPr/>
          <p:nvPr/>
        </p:nvGrpSpPr>
        <p:grpSpPr>
          <a:xfrm>
            <a:off x="6986814" y="1633752"/>
            <a:ext cx="499533" cy="305136"/>
            <a:chOff x="7009649" y="1541981"/>
            <a:chExt cx="524940" cy="320655"/>
          </a:xfrm>
        </p:grpSpPr>
        <p:sp>
          <p:nvSpPr>
            <p:cNvPr id="13296" name="Google Shape;13296;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67"/>
          <p:cNvGrpSpPr/>
          <p:nvPr/>
        </p:nvGrpSpPr>
        <p:grpSpPr>
          <a:xfrm>
            <a:off x="8008924" y="1594309"/>
            <a:ext cx="282746" cy="340358"/>
            <a:chOff x="8034034" y="1518109"/>
            <a:chExt cx="282746" cy="340358"/>
          </a:xfrm>
        </p:grpSpPr>
        <p:sp>
          <p:nvSpPr>
            <p:cNvPr id="13305" name="Google Shape;13305;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67"/>
          <p:cNvGrpSpPr/>
          <p:nvPr/>
        </p:nvGrpSpPr>
        <p:grpSpPr>
          <a:xfrm>
            <a:off x="7557192" y="1576134"/>
            <a:ext cx="369133" cy="360411"/>
            <a:chOff x="7582302" y="1499934"/>
            <a:chExt cx="369133" cy="360411"/>
          </a:xfrm>
        </p:grpSpPr>
        <p:sp>
          <p:nvSpPr>
            <p:cNvPr id="13310" name="Google Shape;13310;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7"/>
          <p:cNvGrpSpPr/>
          <p:nvPr/>
        </p:nvGrpSpPr>
        <p:grpSpPr>
          <a:xfrm>
            <a:off x="6170979" y="3893352"/>
            <a:ext cx="346056" cy="345674"/>
            <a:chOff x="2238181" y="4120624"/>
            <a:chExt cx="346056" cy="345674"/>
          </a:xfrm>
        </p:grpSpPr>
        <p:grpSp>
          <p:nvGrpSpPr>
            <p:cNvPr id="13316" name="Google Shape;13316;p67"/>
            <p:cNvGrpSpPr/>
            <p:nvPr/>
          </p:nvGrpSpPr>
          <p:grpSpPr>
            <a:xfrm>
              <a:off x="2309209" y="4177423"/>
              <a:ext cx="204025" cy="232089"/>
              <a:chOff x="1512725" y="258500"/>
              <a:chExt cx="4570900" cy="5199625"/>
            </a:xfrm>
          </p:grpSpPr>
          <p:sp>
            <p:nvSpPr>
              <p:cNvPr id="13317" name="Google Shape;13317;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0" name="Google Shape;13320;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3324"/>
        <p:cNvGrpSpPr/>
        <p:nvPr/>
      </p:nvGrpSpPr>
      <p:grpSpPr>
        <a:xfrm>
          <a:off x="0" y="0"/>
          <a:ext cx="0" cy="0"/>
          <a:chOff x="0" y="0"/>
          <a:chExt cx="0" cy="0"/>
        </a:xfrm>
      </p:grpSpPr>
      <p:pic>
        <p:nvPicPr>
          <p:cNvPr id="13325" name="Google Shape;1332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AE3BD5F1-1AC3-E440-DAFA-B1EC3CB32B21}"/>
            </a:ext>
          </a:extLst>
        </p:cNvPr>
        <p:cNvGrpSpPr/>
        <p:nvPr/>
      </p:nvGrpSpPr>
      <p:grpSpPr>
        <a:xfrm>
          <a:off x="0" y="0"/>
          <a:ext cx="0" cy="0"/>
          <a:chOff x="0" y="0"/>
          <a:chExt cx="0" cy="0"/>
        </a:xfrm>
      </p:grpSpPr>
      <p:sp>
        <p:nvSpPr>
          <p:cNvPr id="22" name="Google Shape;10437;p63">
            <a:extLst>
              <a:ext uri="{FF2B5EF4-FFF2-40B4-BE49-F238E27FC236}">
                <a16:creationId xmlns:a16="http://schemas.microsoft.com/office/drawing/2014/main" id="{67618DBD-0C93-D920-9A76-213B9852CFD5}"/>
              </a:ext>
            </a:extLst>
          </p:cNvPr>
          <p:cNvSpPr/>
          <p:nvPr/>
        </p:nvSpPr>
        <p:spPr>
          <a:xfrm>
            <a:off x="1068303" y="1388795"/>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437;p63">
            <a:extLst>
              <a:ext uri="{FF2B5EF4-FFF2-40B4-BE49-F238E27FC236}">
                <a16:creationId xmlns:a16="http://schemas.microsoft.com/office/drawing/2014/main" id="{705D1CF0-40D1-B21B-8299-A9022A61450D}"/>
              </a:ext>
            </a:extLst>
          </p:cNvPr>
          <p:cNvSpPr/>
          <p:nvPr/>
        </p:nvSpPr>
        <p:spPr>
          <a:xfrm>
            <a:off x="1068303" y="3831682"/>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0437;p63">
            <a:extLst>
              <a:ext uri="{FF2B5EF4-FFF2-40B4-BE49-F238E27FC236}">
                <a16:creationId xmlns:a16="http://schemas.microsoft.com/office/drawing/2014/main" id="{8A260BBB-DB8F-8D72-C2DB-EAAE8CE97664}"/>
              </a:ext>
            </a:extLst>
          </p:cNvPr>
          <p:cNvSpPr/>
          <p:nvPr/>
        </p:nvSpPr>
        <p:spPr>
          <a:xfrm>
            <a:off x="1068303" y="2636826"/>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701;p31">
            <a:extLst>
              <a:ext uri="{FF2B5EF4-FFF2-40B4-BE49-F238E27FC236}">
                <a16:creationId xmlns:a16="http://schemas.microsoft.com/office/drawing/2014/main" id="{E33FE6C2-569A-B46B-BD6C-98FC71498CE1}"/>
              </a:ext>
            </a:extLst>
          </p:cNvPr>
          <p:cNvSpPr txBox="1">
            <a:spLocks/>
          </p:cNvSpPr>
          <p:nvPr/>
        </p:nvSpPr>
        <p:spPr>
          <a:xfrm>
            <a:off x="781881" y="2303029"/>
            <a:ext cx="1265474" cy="33379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000" dirty="0"/>
              <a:t>Laurentin</a:t>
            </a:r>
            <a:endParaRPr lang="fr-FR" sz="1800" dirty="0"/>
          </a:p>
        </p:txBody>
      </p:sp>
      <p:sp>
        <p:nvSpPr>
          <p:cNvPr id="34" name="Google Shape;701;p31">
            <a:extLst>
              <a:ext uri="{FF2B5EF4-FFF2-40B4-BE49-F238E27FC236}">
                <a16:creationId xmlns:a16="http://schemas.microsoft.com/office/drawing/2014/main" id="{8B366A09-5D51-2D1E-DBED-29392EFC61C4}"/>
              </a:ext>
            </a:extLst>
          </p:cNvPr>
          <p:cNvSpPr txBox="1">
            <a:spLocks/>
          </p:cNvSpPr>
          <p:nvPr/>
        </p:nvSpPr>
        <p:spPr>
          <a:xfrm>
            <a:off x="781881" y="4682681"/>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t>Mathis</a:t>
            </a:r>
            <a:endParaRPr lang="fr-FR" sz="1800" dirty="0"/>
          </a:p>
        </p:txBody>
      </p:sp>
      <p:sp>
        <p:nvSpPr>
          <p:cNvPr id="35" name="Google Shape;701;p31">
            <a:extLst>
              <a:ext uri="{FF2B5EF4-FFF2-40B4-BE49-F238E27FC236}">
                <a16:creationId xmlns:a16="http://schemas.microsoft.com/office/drawing/2014/main" id="{ADB7D769-4AFF-95AB-9F52-C523BF57F0E5}"/>
              </a:ext>
            </a:extLst>
          </p:cNvPr>
          <p:cNvSpPr txBox="1">
            <a:spLocks/>
          </p:cNvSpPr>
          <p:nvPr/>
        </p:nvSpPr>
        <p:spPr>
          <a:xfrm>
            <a:off x="781881" y="3450291"/>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t>Mathieu</a:t>
            </a:r>
            <a:endParaRPr lang="fr-FR" sz="1800" dirty="0"/>
          </a:p>
        </p:txBody>
      </p:sp>
      <p:sp>
        <p:nvSpPr>
          <p:cNvPr id="38" name="Google Shape;701;p31">
            <a:extLst>
              <a:ext uri="{FF2B5EF4-FFF2-40B4-BE49-F238E27FC236}">
                <a16:creationId xmlns:a16="http://schemas.microsoft.com/office/drawing/2014/main" id="{867AC874-7A73-6549-954D-323AA14AA37F}"/>
              </a:ext>
            </a:extLst>
          </p:cNvPr>
          <p:cNvSpPr txBox="1">
            <a:spLocks/>
          </p:cNvSpPr>
          <p:nvPr/>
        </p:nvSpPr>
        <p:spPr>
          <a:xfrm>
            <a:off x="2047355" y="1678594"/>
            <a:ext cx="4564251"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n-lt"/>
              </a:rPr>
              <a:t>Expérimenter avec un nouveau style de projet</a:t>
            </a:r>
            <a:br>
              <a:rPr lang="fr-FR" dirty="0">
                <a:latin typeface="+mn-lt"/>
              </a:rPr>
            </a:br>
            <a:r>
              <a:rPr lang="fr-FR" sz="1400" dirty="0">
                <a:latin typeface="+mn-lt"/>
              </a:rPr>
              <a:t>Produire un réel travail de R&amp;D</a:t>
            </a:r>
            <a:endParaRPr lang="fr-FR" dirty="0">
              <a:latin typeface="+mn-lt"/>
            </a:endParaRPr>
          </a:p>
        </p:txBody>
      </p:sp>
      <p:sp>
        <p:nvSpPr>
          <p:cNvPr id="39" name="Google Shape;701;p31">
            <a:extLst>
              <a:ext uri="{FF2B5EF4-FFF2-40B4-BE49-F238E27FC236}">
                <a16:creationId xmlns:a16="http://schemas.microsoft.com/office/drawing/2014/main" id="{453C5BE8-E40D-431C-B7EF-04FCF86C6AB0}"/>
              </a:ext>
            </a:extLst>
          </p:cNvPr>
          <p:cNvSpPr txBox="1">
            <a:spLocks/>
          </p:cNvSpPr>
          <p:nvPr/>
        </p:nvSpPr>
        <p:spPr>
          <a:xfrm>
            <a:off x="2047355" y="2790537"/>
            <a:ext cx="4564251"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n-lt"/>
              </a:rPr>
              <a:t>Mettre en pratique les compétences acquises en cours et en apprendre de nouvelles</a:t>
            </a:r>
            <a:endParaRPr lang="fr-FR" dirty="0">
              <a:latin typeface="+mn-lt"/>
            </a:endParaRPr>
          </a:p>
        </p:txBody>
      </p:sp>
      <p:sp>
        <p:nvSpPr>
          <p:cNvPr id="46" name="Google Shape;701;p31">
            <a:extLst>
              <a:ext uri="{FF2B5EF4-FFF2-40B4-BE49-F238E27FC236}">
                <a16:creationId xmlns:a16="http://schemas.microsoft.com/office/drawing/2014/main" id="{D9A5AB49-D42D-0C0F-08F7-F8E2DE11F5EE}"/>
              </a:ext>
            </a:extLst>
          </p:cNvPr>
          <p:cNvSpPr txBox="1">
            <a:spLocks/>
          </p:cNvSpPr>
          <p:nvPr/>
        </p:nvSpPr>
        <p:spPr>
          <a:xfrm>
            <a:off x="2047355" y="4060985"/>
            <a:ext cx="4071264"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n-lt"/>
              </a:rPr>
              <a:t>[MOTIVATION]</a:t>
            </a:r>
            <a:endParaRPr lang="fr-FR" dirty="0">
              <a:latin typeface="+mn-lt"/>
            </a:endParaRPr>
          </a:p>
        </p:txBody>
      </p:sp>
      <p:pic>
        <p:nvPicPr>
          <p:cNvPr id="4" name="Graphique 3">
            <a:extLst>
              <a:ext uri="{FF2B5EF4-FFF2-40B4-BE49-F238E27FC236}">
                <a16:creationId xmlns:a16="http://schemas.microsoft.com/office/drawing/2014/main" id="{614A9C22-2AE0-603A-D589-595C2C6624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99076" y="1129336"/>
            <a:ext cx="2596825" cy="3672840"/>
          </a:xfrm>
          <a:prstGeom prst="rect">
            <a:avLst/>
          </a:prstGeom>
        </p:spPr>
      </p:pic>
      <p:sp>
        <p:nvSpPr>
          <p:cNvPr id="3" name="Google Shape;709;p32">
            <a:extLst>
              <a:ext uri="{FF2B5EF4-FFF2-40B4-BE49-F238E27FC236}">
                <a16:creationId xmlns:a16="http://schemas.microsoft.com/office/drawing/2014/main" id="{EF1254D0-8E73-0FB3-4BE5-D297376D4E14}"/>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6" name="Google Shape;708;p32">
            <a:extLst>
              <a:ext uri="{FF2B5EF4-FFF2-40B4-BE49-F238E27FC236}">
                <a16:creationId xmlns:a16="http://schemas.microsoft.com/office/drawing/2014/main" id="{96BA2E43-539A-DF01-02F1-7FC6F2CAD8B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spTree>
    <p:extLst>
      <p:ext uri="{BB962C8B-B14F-4D97-AF65-F5344CB8AC3E}">
        <p14:creationId xmlns:p14="http://schemas.microsoft.com/office/powerpoint/2010/main" val="2101665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Phase 0</a:t>
            </a:r>
            <a:endParaRPr lang="fr-FR" dirty="0"/>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C26A58C2-F36A-8F1C-2056-C3B814ACB8F8}"/>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84B24EB6-EF34-3604-02E1-7F71100AD138}"/>
              </a:ext>
            </a:extLst>
          </p:cNvPr>
          <p:cNvSpPr txBox="1">
            <a:spLocks/>
          </p:cNvSpPr>
          <p:nvPr/>
        </p:nvSpPr>
        <p:spPr>
          <a:xfrm>
            <a:off x="4906990" y="3330210"/>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962B125E-CB6B-8B5A-B61E-0AEC23AA6740}"/>
              </a:ext>
            </a:extLst>
          </p:cNvPr>
          <p:cNvSpPr txBox="1">
            <a:spLocks/>
          </p:cNvSpPr>
          <p:nvPr/>
        </p:nvSpPr>
        <p:spPr>
          <a:xfrm>
            <a:off x="4906990" y="3057534"/>
            <a:ext cx="320069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68EE1798-9C36-984E-3BA4-A2C01BE02EB4}"/>
              </a:ext>
            </a:extLst>
          </p:cNvPr>
          <p:cNvSpPr txBox="1">
            <a:spLocks/>
          </p:cNvSpPr>
          <p:nvPr/>
        </p:nvSpPr>
        <p:spPr>
          <a:xfrm>
            <a:off x="4907436" y="2780225"/>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704" name="Google Shape;718;p33">
            <a:extLst>
              <a:ext uri="{FF2B5EF4-FFF2-40B4-BE49-F238E27FC236}">
                <a16:creationId xmlns:a16="http://schemas.microsoft.com/office/drawing/2014/main" id="{12A0267F-8759-9049-23FE-3E7AAC5FE091}"/>
              </a:ext>
            </a:extLst>
          </p:cNvPr>
          <p:cNvSpPr txBox="1">
            <a:spLocks/>
          </p:cNvSpPr>
          <p:nvPr/>
        </p:nvSpPr>
        <p:spPr>
          <a:xfrm>
            <a:off x="857491" y="2781773"/>
            <a:ext cx="4061462" cy="130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dirty="0">
                <a:solidFill>
                  <a:srgbClr val="00B050"/>
                </a:solidFill>
                <a:latin typeface="+mj-lt"/>
              </a:rPr>
              <a:t>	</a:t>
            </a:r>
            <a:r>
              <a:rPr lang="fr-FR" dirty="0">
                <a:solidFill>
                  <a:srgbClr val="00B050"/>
                </a:solidFill>
                <a:latin typeface="+mj-lt"/>
                <a:sym typeface="Wingdings" panose="05000000000000000000" pitchFamily="2" charset="2"/>
              </a:rPr>
              <a:t> Projet étudiant</a:t>
            </a:r>
          </a:p>
          <a:p>
            <a:pPr marL="0" indent="0" algn="l" defTabSz="625475">
              <a:lnSpc>
                <a:spcPct val="150000"/>
              </a:lnSpc>
            </a:pPr>
            <a:r>
              <a:rPr lang="fr-FR" dirty="0">
                <a:solidFill>
                  <a:srgbClr val="00B050"/>
                </a:solidFill>
                <a:latin typeface="+mj-lt"/>
                <a:sym typeface="Wingdings" panose="05000000000000000000" pitchFamily="2" charset="2"/>
              </a:rPr>
              <a:t>	 500€ de fonds personnels max</a:t>
            </a:r>
          </a:p>
          <a:p>
            <a:pPr marL="0" indent="0" algn="l" defTabSz="625475">
              <a:lnSpc>
                <a:spcPct val="150000"/>
              </a:lnSpc>
              <a:tabLst>
                <a:tab pos="898525" algn="l"/>
              </a:tabLst>
            </a:pPr>
            <a:r>
              <a:rPr lang="fr-FR" dirty="0">
                <a:solidFill>
                  <a:srgbClr val="00B050"/>
                </a:solidFill>
                <a:latin typeface="+mj-lt"/>
                <a:sym typeface="Wingdings" panose="05000000000000000000" pitchFamily="2" charset="2"/>
              </a:rPr>
              <a:t>	 01 février au 20 juin 2025</a:t>
            </a:r>
          </a:p>
          <a:p>
            <a:pPr marL="0" indent="0" algn="l" defTabSz="625475">
              <a:lnSpc>
                <a:spcPct val="150000"/>
              </a:lnSpc>
              <a:tabLst>
                <a:tab pos="1790700" algn="l"/>
              </a:tabLst>
            </a:pPr>
            <a:r>
              <a:rPr lang="fr-FR" dirty="0">
                <a:solidFill>
                  <a:srgbClr val="00B050"/>
                </a:solidFill>
                <a:latin typeface="+mj-lt"/>
                <a:sym typeface="Wingdings" panose="05000000000000000000" pitchFamily="2" charset="2"/>
              </a:rPr>
              <a:t>	 </a:t>
            </a:r>
            <a:r>
              <a:rPr lang="fr-FR" dirty="0" err="1">
                <a:solidFill>
                  <a:srgbClr val="00B050"/>
                </a:solidFill>
                <a:latin typeface="+mj-lt"/>
                <a:sym typeface="Wingdings" panose="05000000000000000000" pitchFamily="2" charset="2"/>
              </a:rPr>
              <a:t>IUT+Professeurs+Joueurs</a:t>
            </a:r>
            <a:endParaRPr lang="fr-FR" dirty="0">
              <a:solidFill>
                <a:srgbClr val="00B050"/>
              </a:solidFill>
              <a:latin typeface="+mj-lt"/>
            </a:endParaRPr>
          </a:p>
        </p:txBody>
      </p:sp>
      <p:sp>
        <p:nvSpPr>
          <p:cNvPr id="14" name="Google Shape;709;p32">
            <a:extLst>
              <a:ext uri="{FF2B5EF4-FFF2-40B4-BE49-F238E27FC236}">
                <a16:creationId xmlns:a16="http://schemas.microsoft.com/office/drawing/2014/main" id="{578BACC3-E3F6-6AD2-8F85-8510BE438A38}"/>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D27886A5-9AB1-4341-AA0C-DF46B3F449B3}"/>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19" name="ZoneTexte 18">
            <a:extLst>
              <a:ext uri="{FF2B5EF4-FFF2-40B4-BE49-F238E27FC236}">
                <a16:creationId xmlns:a16="http://schemas.microsoft.com/office/drawing/2014/main" id="{2404D620-7FD1-ED13-1F4A-F4D21DCE9BDA}"/>
              </a:ext>
            </a:extLst>
          </p:cNvPr>
          <p:cNvSpPr txBox="1"/>
          <p:nvPr/>
        </p:nvSpPr>
        <p:spPr>
          <a:xfrm>
            <a:off x="4891750" y="381264"/>
            <a:ext cx="3901729" cy="646331"/>
          </a:xfrm>
          <a:prstGeom prst="rect">
            <a:avLst/>
          </a:prstGeom>
          <a:noFill/>
        </p:spPr>
        <p:txBody>
          <a:bodyPr wrap="square">
            <a:spAutoFit/>
          </a:bodyPr>
          <a:lstStyle/>
          <a:p>
            <a:pPr algn="ctr"/>
            <a:r>
              <a:rPr lang="fr-FR" sz="1800" b="0" i="0" u="none" strike="noStrike" baseline="0" dirty="0">
                <a:latin typeface="+mj-lt"/>
              </a:rPr>
              <a:t>« R1-03 Vie de l’entreprise : Introduction à la Gestion de Projet »</a:t>
            </a:r>
            <a:endParaRPr lang="fr-FR" sz="1800" dirty="0">
              <a:latin typeface="+mj-lt"/>
            </a:endParaRPr>
          </a:p>
        </p:txBody>
      </p:sp>
      <p:grpSp>
        <p:nvGrpSpPr>
          <p:cNvPr id="29" name="Groupe 28">
            <a:extLst>
              <a:ext uri="{FF2B5EF4-FFF2-40B4-BE49-F238E27FC236}">
                <a16:creationId xmlns:a16="http://schemas.microsoft.com/office/drawing/2014/main" id="{A03CEE41-9747-8F62-4452-10543EDDB2FA}"/>
              </a:ext>
            </a:extLst>
          </p:cNvPr>
          <p:cNvGrpSpPr/>
          <p:nvPr/>
        </p:nvGrpSpPr>
        <p:grpSpPr>
          <a:xfrm>
            <a:off x="4160091" y="305320"/>
            <a:ext cx="758862" cy="758862"/>
            <a:chOff x="1794065" y="2074585"/>
            <a:chExt cx="672300" cy="672300"/>
          </a:xfrm>
        </p:grpSpPr>
        <p:sp>
          <p:nvSpPr>
            <p:cNvPr id="20" name="Google Shape;754;p34">
              <a:extLst>
                <a:ext uri="{FF2B5EF4-FFF2-40B4-BE49-F238E27FC236}">
                  <a16:creationId xmlns:a16="http://schemas.microsoft.com/office/drawing/2014/main" id="{3A8BE623-4279-6F25-E329-1F7C030B9E88}"/>
                </a:ext>
              </a:extLst>
            </p:cNvPr>
            <p:cNvSpPr/>
            <p:nvPr/>
          </p:nvSpPr>
          <p:spPr>
            <a:xfrm>
              <a:off x="1794065" y="207458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1" name="Google Shape;11039;p64">
              <a:extLst>
                <a:ext uri="{FF2B5EF4-FFF2-40B4-BE49-F238E27FC236}">
                  <a16:creationId xmlns:a16="http://schemas.microsoft.com/office/drawing/2014/main" id="{7DB1467B-69B4-B57D-24DA-AE68BE92AFA7}"/>
                </a:ext>
              </a:extLst>
            </p:cNvPr>
            <p:cNvGrpSpPr/>
            <p:nvPr/>
          </p:nvGrpSpPr>
          <p:grpSpPr>
            <a:xfrm>
              <a:off x="1967422" y="2147855"/>
              <a:ext cx="394778" cy="480040"/>
              <a:chOff x="1767069" y="3360146"/>
              <a:chExt cx="286324" cy="348163"/>
            </a:xfrm>
            <a:solidFill>
              <a:srgbClr val="27263D"/>
            </a:solidFill>
          </p:grpSpPr>
          <p:sp>
            <p:nvSpPr>
              <p:cNvPr id="22" name="Google Shape;11040;p64">
                <a:extLst>
                  <a:ext uri="{FF2B5EF4-FFF2-40B4-BE49-F238E27FC236}">
                    <a16:creationId xmlns:a16="http://schemas.microsoft.com/office/drawing/2014/main" id="{01A67EEF-D7AB-0C36-40B4-D956751113A6}"/>
                  </a:ext>
                </a:extLst>
              </p:cNvPr>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41;p64">
                <a:extLst>
                  <a:ext uri="{FF2B5EF4-FFF2-40B4-BE49-F238E27FC236}">
                    <a16:creationId xmlns:a16="http://schemas.microsoft.com/office/drawing/2014/main" id="{63120D7A-3655-A7E9-70BC-112B9A7203FB}"/>
                  </a:ext>
                </a:extLst>
              </p:cNvPr>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42;p64">
                <a:extLst>
                  <a:ext uri="{FF2B5EF4-FFF2-40B4-BE49-F238E27FC236}">
                    <a16:creationId xmlns:a16="http://schemas.microsoft.com/office/drawing/2014/main" id="{5BED4606-7F56-E02F-C74A-EFB17D4F7054}"/>
                  </a:ext>
                </a:extLst>
              </p:cNvPr>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43;p64">
                <a:extLst>
                  <a:ext uri="{FF2B5EF4-FFF2-40B4-BE49-F238E27FC236}">
                    <a16:creationId xmlns:a16="http://schemas.microsoft.com/office/drawing/2014/main" id="{198EE068-709F-473F-DC28-F845E606CE9C}"/>
                  </a:ext>
                </a:extLst>
              </p:cNvPr>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044;p64">
                <a:extLst>
                  <a:ext uri="{FF2B5EF4-FFF2-40B4-BE49-F238E27FC236}">
                    <a16:creationId xmlns:a16="http://schemas.microsoft.com/office/drawing/2014/main" id="{E97113F9-5925-D468-60C1-A4006B75A7E0}"/>
                  </a:ext>
                </a:extLst>
              </p:cNvPr>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045;p64">
                <a:extLst>
                  <a:ext uri="{FF2B5EF4-FFF2-40B4-BE49-F238E27FC236}">
                    <a16:creationId xmlns:a16="http://schemas.microsoft.com/office/drawing/2014/main" id="{0BADC4FA-7671-794D-07C2-DEF15F69396C}"/>
                  </a:ext>
                </a:extLst>
              </p:cNvPr>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046;p64">
                <a:extLst>
                  <a:ext uri="{FF2B5EF4-FFF2-40B4-BE49-F238E27FC236}">
                    <a16:creationId xmlns:a16="http://schemas.microsoft.com/office/drawing/2014/main" id="{6F9849D5-66DE-569B-01D6-D84B205E31EA}"/>
                  </a:ext>
                </a:extLst>
              </p:cNvPr>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 name="Google Shape;715;p33">
            <a:extLst>
              <a:ext uri="{FF2B5EF4-FFF2-40B4-BE49-F238E27FC236}">
                <a16:creationId xmlns:a16="http://schemas.microsoft.com/office/drawing/2014/main" id="{A75D1557-17D4-432E-B8DD-95ECFD9C8AFD}"/>
              </a:ext>
            </a:extLst>
          </p:cNvPr>
          <p:cNvSpPr txBox="1">
            <a:spLocks/>
          </p:cNvSpPr>
          <p:nvPr/>
        </p:nvSpPr>
        <p:spPr>
          <a:xfrm>
            <a:off x="4718746" y="2407925"/>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t>Cycle de vie du projet</a:t>
            </a:r>
          </a:p>
        </p:txBody>
      </p:sp>
      <p:sp>
        <p:nvSpPr>
          <p:cNvPr id="35" name="Google Shape;719;p33">
            <a:extLst>
              <a:ext uri="{FF2B5EF4-FFF2-40B4-BE49-F238E27FC236}">
                <a16:creationId xmlns:a16="http://schemas.microsoft.com/office/drawing/2014/main" id="{23AF2873-FC01-8843-DD36-2B9B565D8336}"/>
              </a:ext>
            </a:extLst>
          </p:cNvPr>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latin typeface="Schibsted Grotesk SemiBold" panose="020B0604020202020204" charset="0"/>
                <a:cs typeface="Schibsted Grotesk SemiBold" panose="020B0604020202020204" charset="0"/>
              </a:rPr>
              <a:t>Contraintes majeures</a:t>
            </a:r>
            <a:endParaRPr sz="1800" dirty="0">
              <a:latin typeface="Schibsted Grotesk SemiBold" panose="020B0604020202020204" charset="0"/>
              <a:cs typeface="Schibsted Grotesk SemiBold" panose="020B0604020202020204" charset="0"/>
            </a:endParaRPr>
          </a:p>
        </p:txBody>
      </p:sp>
      <p:grpSp>
        <p:nvGrpSpPr>
          <p:cNvPr id="713" name="Groupe 712">
            <a:extLst>
              <a:ext uri="{FF2B5EF4-FFF2-40B4-BE49-F238E27FC236}">
                <a16:creationId xmlns:a16="http://schemas.microsoft.com/office/drawing/2014/main" id="{21C49AF5-831A-6732-BD7D-9AE0CCFA41D5}"/>
              </a:ext>
            </a:extLst>
          </p:cNvPr>
          <p:cNvGrpSpPr/>
          <p:nvPr/>
        </p:nvGrpSpPr>
        <p:grpSpPr>
          <a:xfrm>
            <a:off x="2437450" y="1615450"/>
            <a:ext cx="672300" cy="672300"/>
            <a:chOff x="2437450" y="1615450"/>
            <a:chExt cx="672300" cy="672300"/>
          </a:xfrm>
        </p:grpSpPr>
        <p:sp>
          <p:nvSpPr>
            <p:cNvPr id="36" name="Google Shape;720;p33">
              <a:extLst>
                <a:ext uri="{FF2B5EF4-FFF2-40B4-BE49-F238E27FC236}">
                  <a16:creationId xmlns:a16="http://schemas.microsoft.com/office/drawing/2014/main" id="{7D53C3B2-31B4-1370-6C6A-B75942BC95B5}"/>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59" name="Google Shape;9606;p61">
              <a:extLst>
                <a:ext uri="{FF2B5EF4-FFF2-40B4-BE49-F238E27FC236}">
                  <a16:creationId xmlns:a16="http://schemas.microsoft.com/office/drawing/2014/main" id="{94FAD1B8-F551-9A13-DF93-96789A3B9040}"/>
                </a:ext>
              </a:extLst>
            </p:cNvPr>
            <p:cNvGrpSpPr/>
            <p:nvPr/>
          </p:nvGrpSpPr>
          <p:grpSpPr>
            <a:xfrm>
              <a:off x="2537300" y="1741746"/>
              <a:ext cx="472600" cy="419708"/>
              <a:chOff x="3584280" y="3699191"/>
              <a:chExt cx="358069" cy="317995"/>
            </a:xfrm>
            <a:solidFill>
              <a:srgbClr val="27263D"/>
            </a:solidFill>
          </p:grpSpPr>
          <p:sp>
            <p:nvSpPr>
              <p:cNvPr id="60" name="Google Shape;9607;p61">
                <a:extLst>
                  <a:ext uri="{FF2B5EF4-FFF2-40B4-BE49-F238E27FC236}">
                    <a16:creationId xmlns:a16="http://schemas.microsoft.com/office/drawing/2014/main" id="{B3F7F805-E814-ED8B-BDAA-9FA9AB1ECBEF}"/>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608;p61">
                <a:extLst>
                  <a:ext uri="{FF2B5EF4-FFF2-40B4-BE49-F238E27FC236}">
                    <a16:creationId xmlns:a16="http://schemas.microsoft.com/office/drawing/2014/main" id="{3738168D-A26B-6214-95E3-BC7DD2A769EA}"/>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609;p61">
                <a:extLst>
                  <a:ext uri="{FF2B5EF4-FFF2-40B4-BE49-F238E27FC236}">
                    <a16:creationId xmlns:a16="http://schemas.microsoft.com/office/drawing/2014/main" id="{96AE5FFC-C9B6-41AA-37BA-9E5FA4F47DCC}"/>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610;p61">
                <a:extLst>
                  <a:ext uri="{FF2B5EF4-FFF2-40B4-BE49-F238E27FC236}">
                    <a16:creationId xmlns:a16="http://schemas.microsoft.com/office/drawing/2014/main" id="{93C8D46A-A833-54B7-78C5-9A724A53C2B5}"/>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 name="Groupe 713">
            <a:extLst>
              <a:ext uri="{FF2B5EF4-FFF2-40B4-BE49-F238E27FC236}">
                <a16:creationId xmlns:a16="http://schemas.microsoft.com/office/drawing/2014/main" id="{571AAFA6-D3F7-B873-7456-267999ADBEBB}"/>
              </a:ext>
            </a:extLst>
          </p:cNvPr>
          <p:cNvGrpSpPr/>
          <p:nvPr/>
        </p:nvGrpSpPr>
        <p:grpSpPr>
          <a:xfrm>
            <a:off x="6034228" y="1615450"/>
            <a:ext cx="672300" cy="646331"/>
            <a:chOff x="6034228" y="1615450"/>
            <a:chExt cx="672300" cy="646331"/>
          </a:xfrm>
        </p:grpSpPr>
        <p:sp>
          <p:nvSpPr>
            <p:cNvPr id="58" name="Google Shape;720;p33">
              <a:extLst>
                <a:ext uri="{FF2B5EF4-FFF2-40B4-BE49-F238E27FC236}">
                  <a16:creationId xmlns:a16="http://schemas.microsoft.com/office/drawing/2014/main" id="{2CD09EAD-3B15-680B-E7D2-8CC6190B1844}"/>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4502606C-B6F5-5E47-0914-6275D571631B}"/>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A78AC79F-2DE7-1D91-7A01-A1EB1FB3324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1FA0FDCD-54C1-568D-0780-38C16DCEABC4}"/>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C445276E-2F71-1892-D996-82CD34BD3E1D}"/>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F80F2F46-24E9-74F4-C6FF-948DBA471BF8}"/>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2" name="Google Shape;718;p33">
            <a:extLst>
              <a:ext uri="{FF2B5EF4-FFF2-40B4-BE49-F238E27FC236}">
                <a16:creationId xmlns:a16="http://schemas.microsoft.com/office/drawing/2014/main" id="{3C9A30D4-E063-7BCB-FAA1-259CE532988C}"/>
              </a:ext>
            </a:extLst>
          </p:cNvPr>
          <p:cNvSpPr txBox="1">
            <a:spLocks/>
          </p:cNvSpPr>
          <p:nvPr/>
        </p:nvSpPr>
        <p:spPr>
          <a:xfrm>
            <a:off x="1343330" y="2780225"/>
            <a:ext cx="2925924" cy="130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lgn="l">
              <a:lnSpc>
                <a:spcPct val="150000"/>
              </a:lnSpc>
              <a:buFont typeface="Arial" panose="020B0604020202020204" pitchFamily="34" charset="0"/>
              <a:buChar char="•"/>
            </a:pPr>
            <a:r>
              <a:rPr lang="fr-FR" dirty="0">
                <a:latin typeface="+mj-lt"/>
              </a:rPr>
              <a:t>Grandeur</a:t>
            </a:r>
          </a:p>
          <a:p>
            <a:pPr marL="171450" indent="-171450" algn="l">
              <a:lnSpc>
                <a:spcPct val="150000"/>
              </a:lnSpc>
              <a:buFont typeface="Arial" panose="020B0604020202020204" pitchFamily="34" charset="0"/>
              <a:buChar char="•"/>
            </a:pPr>
            <a:r>
              <a:rPr lang="fr-FR" dirty="0">
                <a:latin typeface="+mj-lt"/>
              </a:rPr>
              <a:t>Coût</a:t>
            </a:r>
          </a:p>
          <a:p>
            <a:pPr marL="171450" indent="-171450" algn="l">
              <a:lnSpc>
                <a:spcPct val="150000"/>
              </a:lnSpc>
              <a:buFont typeface="Arial" panose="020B0604020202020204" pitchFamily="34" charset="0"/>
              <a:buChar char="•"/>
            </a:pPr>
            <a:r>
              <a:rPr lang="fr-FR" dirty="0">
                <a:latin typeface="+mj-lt"/>
              </a:rPr>
              <a:t>Planning</a:t>
            </a:r>
          </a:p>
          <a:p>
            <a:pPr marL="171450" indent="-171450" algn="l">
              <a:lnSpc>
                <a:spcPct val="150000"/>
              </a:lnSpc>
              <a:buFont typeface="Arial" panose="020B0604020202020204" pitchFamily="34" charset="0"/>
              <a:buChar char="•"/>
            </a:pPr>
            <a:r>
              <a:rPr lang="fr-FR" dirty="0">
                <a:latin typeface="+mj-lt"/>
              </a:rPr>
              <a:t>Satisfaction de client</a:t>
            </a:r>
          </a:p>
        </p:txBody>
      </p:sp>
    </p:spTree>
    <p:extLst>
      <p:ext uri="{BB962C8B-B14F-4D97-AF65-F5344CB8AC3E}">
        <p14:creationId xmlns:p14="http://schemas.microsoft.com/office/powerpoint/2010/main" val="1493404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anim calcmode="lin" valueType="num">
                                      <p:cBhvr>
                                        <p:cTn id="8" dur="500" fill="hold"/>
                                        <p:tgtEl>
                                          <p:spTgt spid="29"/>
                                        </p:tgtEl>
                                        <p:attrNameLst>
                                          <p:attrName>ppt_x</p:attrName>
                                        </p:attrNameLst>
                                      </p:cBhvr>
                                      <p:tavLst>
                                        <p:tav tm="0">
                                          <p:val>
                                            <p:strVal val="#ppt_x"/>
                                          </p:val>
                                        </p:tav>
                                        <p:tav tm="100000">
                                          <p:val>
                                            <p:strVal val="#ppt_x"/>
                                          </p:val>
                                        </p:tav>
                                      </p:tavLst>
                                    </p:anim>
                                    <p:anim calcmode="lin" valueType="num">
                                      <p:cBhvr>
                                        <p:cTn id="9" dur="5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13"/>
                                        </p:tgtEl>
                                        <p:attrNameLst>
                                          <p:attrName>style.visibility</p:attrName>
                                        </p:attrNameLst>
                                      </p:cBhvr>
                                      <p:to>
                                        <p:strVal val="visible"/>
                                      </p:to>
                                    </p:set>
                                    <p:animEffect transition="in" filter="fade">
                                      <p:cBhvr>
                                        <p:cTn id="18" dur="500"/>
                                        <p:tgtEl>
                                          <p:spTgt spid="713"/>
                                        </p:tgtEl>
                                      </p:cBhvr>
                                    </p:animEffect>
                                  </p:childTnLst>
                                </p:cTn>
                              </p:par>
                              <p:par>
                                <p:cTn id="19" presetID="10" presetClass="entr" presetSubtype="0" fill="hold" grpId="1" nodeType="withEffect">
                                  <p:stCondLst>
                                    <p:cond delay="0"/>
                                  </p:stCondLst>
                                  <p:childTnLst>
                                    <p:set>
                                      <p:cBhvr>
                                        <p:cTn id="20" dur="1" fill="hold">
                                          <p:stCondLst>
                                            <p:cond delay="0"/>
                                          </p:stCondLst>
                                        </p:cTn>
                                        <p:tgtEl>
                                          <p:spTgt spid="742"/>
                                        </p:tgtEl>
                                        <p:attrNameLst>
                                          <p:attrName>style.visibility</p:attrName>
                                        </p:attrNameLst>
                                      </p:cBhvr>
                                      <p:to>
                                        <p:strVal val="visible"/>
                                      </p:to>
                                    </p:set>
                                    <p:animEffect transition="in" filter="fade">
                                      <p:cBhvr>
                                        <p:cTn id="21" dur="500"/>
                                        <p:tgtEl>
                                          <p:spTgt spid="74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5">
                                            <p:txEl>
                                              <p:pRg st="0" end="0"/>
                                            </p:txEl>
                                          </p:spTgt>
                                        </p:tgtEl>
                                        <p:attrNameLst>
                                          <p:attrName>style.visibility</p:attrName>
                                        </p:attrNameLst>
                                      </p:cBhvr>
                                      <p:to>
                                        <p:strVal val="visible"/>
                                      </p:to>
                                    </p:set>
                                    <p:animEffect transition="in" filter="fade">
                                      <p:cBhvr>
                                        <p:cTn id="24" dur="500"/>
                                        <p:tgtEl>
                                          <p:spTgt spid="3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8.33333E-7 -3.95062E-6 L -0.0526 0.00093 " pathEditMode="relative" rAng="0" ptsTypes="AA">
                                      <p:cBhvr>
                                        <p:cTn id="28" dur="1000" fill="hold"/>
                                        <p:tgtEl>
                                          <p:spTgt spid="742"/>
                                        </p:tgtEl>
                                        <p:attrNameLst>
                                          <p:attrName>ppt_x</p:attrName>
                                          <p:attrName>ppt_y</p:attrName>
                                        </p:attrNameLst>
                                      </p:cBhvr>
                                      <p:rCtr x="-2639" y="31"/>
                                    </p:animMotion>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704"/>
                                        </p:tgtEl>
                                        <p:attrNameLst>
                                          <p:attrName>style.visibility</p:attrName>
                                        </p:attrNameLst>
                                      </p:cBhvr>
                                      <p:to>
                                        <p:strVal val="visible"/>
                                      </p:to>
                                    </p:set>
                                    <p:animEffect transition="in" filter="fade">
                                      <p:cBhvr>
                                        <p:cTn id="32" dur="500"/>
                                        <p:tgtEl>
                                          <p:spTgt spid="70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14"/>
                                        </p:tgtEl>
                                        <p:attrNameLst>
                                          <p:attrName>style.visibility</p:attrName>
                                        </p:attrNameLst>
                                      </p:cBhvr>
                                      <p:to>
                                        <p:strVal val="visible"/>
                                      </p:to>
                                    </p:set>
                                    <p:animEffect transition="in" filter="fade">
                                      <p:cBhvr>
                                        <p:cTn id="37" dur="500"/>
                                        <p:tgtEl>
                                          <p:spTgt spid="7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fade">
                                      <p:cBhvr>
                                        <p:cTn id="40" dur="500"/>
                                        <p:tgtEl>
                                          <p:spTgt spid="3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05"/>
                                        </p:tgtEl>
                                        <p:attrNameLst>
                                          <p:attrName>style.visibility</p:attrName>
                                        </p:attrNameLst>
                                      </p:cBhvr>
                                      <p:to>
                                        <p:strVal val="visible"/>
                                      </p:to>
                                    </p:set>
                                    <p:animEffect transition="in" filter="fade">
                                      <p:cBhvr>
                                        <p:cTn id="43" dur="500"/>
                                        <p:tgtEl>
                                          <p:spTgt spid="70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06"/>
                                        </p:tgtEl>
                                        <p:attrNameLst>
                                          <p:attrName>style.visibility</p:attrName>
                                        </p:attrNameLst>
                                      </p:cBhvr>
                                      <p:to>
                                        <p:strVal val="visible"/>
                                      </p:to>
                                    </p:set>
                                    <p:animEffect transition="in" filter="fade">
                                      <p:cBhvr>
                                        <p:cTn id="46" dur="500"/>
                                        <p:tgtEl>
                                          <p:spTgt spid="70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07"/>
                                        </p:tgtEl>
                                        <p:attrNameLst>
                                          <p:attrName>style.visibility</p:attrName>
                                        </p:attrNameLst>
                                      </p:cBhvr>
                                      <p:to>
                                        <p:strVal val="visible"/>
                                      </p:to>
                                    </p:set>
                                    <p:animEffect transition="in" filter="fade">
                                      <p:cBhvr>
                                        <p:cTn id="49" dur="500"/>
                                        <p:tgtEl>
                                          <p:spTgt spid="7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7" grpId="0"/>
      <p:bldP spid="706" grpId="0"/>
      <p:bldP spid="705" grpId="0"/>
      <p:bldP spid="704" grpId="0"/>
      <p:bldP spid="19" grpId="0"/>
      <p:bldP spid="32" grpId="0"/>
      <p:bldP spid="35" grpId="0" build="p"/>
      <p:bldP spid="742" grpId="0"/>
      <p:bldP spid="742" grpId="1"/>
    </p:bldLst>
  </p:timing>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2001</TotalTime>
  <Words>3820</Words>
  <Application>Microsoft Office PowerPoint</Application>
  <PresentationFormat>Affichage à l'écran (16:9)</PresentationFormat>
  <Paragraphs>919</Paragraphs>
  <Slides>68</Slides>
  <Notes>68</Notes>
  <HiddenSlides>0</HiddenSlides>
  <MMClips>0</MMClips>
  <ScaleCrop>false</ScaleCrop>
  <HeadingPairs>
    <vt:vector size="6" baseType="variant">
      <vt:variant>
        <vt:lpstr>Polices utilisées</vt:lpstr>
      </vt:variant>
      <vt:variant>
        <vt:i4>14</vt:i4>
      </vt:variant>
      <vt:variant>
        <vt:lpstr>Thème</vt:lpstr>
      </vt:variant>
      <vt:variant>
        <vt:i4>2</vt:i4>
      </vt:variant>
      <vt:variant>
        <vt:lpstr>Titres des diapositives</vt:lpstr>
      </vt:variant>
      <vt:variant>
        <vt:i4>68</vt:i4>
      </vt:variant>
    </vt:vector>
  </HeadingPairs>
  <TitlesOfParts>
    <vt:vector size="84" baseType="lpstr">
      <vt:lpstr>Roboto Medium</vt:lpstr>
      <vt:lpstr>Schibsted Grotesk</vt:lpstr>
      <vt:lpstr>Calibri</vt:lpstr>
      <vt:lpstr>Anaheim</vt:lpstr>
      <vt:lpstr>Figtree Light</vt:lpstr>
      <vt:lpstr>Schibsted Grotesk SemiBold</vt:lpstr>
      <vt:lpstr>Aptos</vt:lpstr>
      <vt:lpstr>Bebas Neue</vt:lpstr>
      <vt:lpstr>Courier New</vt:lpstr>
      <vt:lpstr>Figtree</vt:lpstr>
      <vt:lpstr>Arial</vt:lpstr>
      <vt:lpstr>Proxima Nova</vt:lpstr>
      <vt:lpstr>Amatic SC</vt:lpstr>
      <vt:lpstr>Raleway</vt:lpstr>
      <vt:lpstr>Systems Engineering Business Plan by Slidesgo</vt:lpstr>
      <vt:lpstr>Slidesgo Final Pages</vt:lpstr>
      <vt:lpstr>Projet Étudiant Chess 2.1</vt:lpstr>
      <vt:lpstr>01</vt:lpstr>
      <vt:lpstr>Genèse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Maîtrise d’ouvrage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Faisabilité</vt:lpstr>
      <vt:lpstr>Présentation PowerPoint</vt:lpstr>
      <vt:lpstr>Présentation PowerPoint</vt:lpstr>
      <vt:lpstr>Présentation PowerPoint</vt:lpstr>
      <vt:lpstr>Présentation PowerPoint</vt:lpstr>
      <vt:lpstr>Présentation PowerPoint</vt:lpstr>
      <vt:lpstr>Projections futures</vt:lpstr>
      <vt:lpstr>Executive summary</vt:lpstr>
      <vt:lpstr>Company description</vt:lpstr>
      <vt:lpstr>Market analysis</vt:lpstr>
      <vt:lpstr>Products or services</vt:lpstr>
      <vt:lpstr>Marketing &amp; sales strategy</vt:lpstr>
      <vt:lpstr>$4,498,300,000</vt:lpstr>
      <vt:lpstr>$1,000,000,000</vt:lpstr>
      <vt:lpstr>Revenue information</vt:lpstr>
      <vt:lpstr>Mockup</vt:lpstr>
      <vt:lpstr>Business plan timeline</vt:lpstr>
      <vt:lpstr>Canvas infographic</vt:lpstr>
      <vt:lpstr>My business strategy</vt:lpstr>
      <vt:lpstr>Target infographic</vt:lpstr>
      <vt:lpstr>Organizational chart</vt:lpstr>
      <vt:lpstr>Market size infographic</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Laurentin Turcat</cp:lastModifiedBy>
  <cp:revision>33</cp:revision>
  <dcterms:modified xsi:type="dcterms:W3CDTF">2025-03-03T17:32:37Z</dcterms:modified>
</cp:coreProperties>
</file>